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slideMasters/_rels/slideMaster12.xml.rels" ContentType="application/vnd.openxmlformats-package.relationships+xml"/>
  <Override PartName="/ppt/slideMasters/_rels/slideMaster13.xml.rels" ContentType="application/vnd.openxmlformats-package.relationships+xml"/>
  <Override PartName="/ppt/slideMasters/_rels/slideMaster14.xml.rels" ContentType="application/vnd.openxmlformats-package.relationships+xml"/>
  <Override PartName="/ppt/slideMasters/_rels/slideMaster15.xml.rels" ContentType="application/vnd.openxmlformats-package.relationships+xml"/>
  <Override PartName="/ppt/slideMasters/_rels/slideMaster16.xml.rels" ContentType="application/vnd.openxmlformats-package.relationships+xml"/>
  <Override PartName="/ppt/slideMasters/_rels/slideMaster17.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_rels/theme1.xml.rels" ContentType="application/vnd.openxmlformats-package.relationships+xml"/>
  <Override PartName="/ppt/theme/_rels/theme2.xml.rels" ContentType="application/vnd.openxmlformats-package.relationships+xml"/>
  <Override PartName="/ppt/theme/_rels/theme3.xml.rels" ContentType="application/vnd.openxmlformats-package.relationships+xml"/>
  <Override PartName="/ppt/theme/_rels/theme4.xml.rels" ContentType="application/vnd.openxmlformats-package.relationships+xml"/>
  <Override PartName="/ppt/theme/_rels/theme5.xml.rels" ContentType="application/vnd.openxmlformats-package.relationships+xml"/>
  <Override PartName="/ppt/theme/_rels/theme6.xml.rels" ContentType="application/vnd.openxmlformats-package.relationships+xml"/>
  <Override PartName="/ppt/theme/_rels/theme7.xml.rels" ContentType="application/vnd.openxmlformats-package.relationships+xml"/>
  <Override PartName="/ppt/theme/_rels/theme8.xml.rels" ContentType="application/vnd.openxmlformats-package.relationships+xml"/>
  <Override PartName="/ppt/theme/_rels/theme9.xml.rels" ContentType="application/vnd.openxmlformats-package.relationships+xml"/>
  <Override PartName="/ppt/theme/_rels/theme10.xml.rels" ContentType="application/vnd.openxmlformats-package.relationships+xml"/>
  <Override PartName="/ppt/theme/_rels/theme11.xml.rels" ContentType="application/vnd.openxmlformats-package.relationships+xml"/>
  <Override PartName="/ppt/theme/_rels/theme12.xml.rels" ContentType="application/vnd.openxmlformats-package.relationships+xml"/>
  <Override PartName="/ppt/theme/_rels/theme13.xml.rels" ContentType="application/vnd.openxmlformats-package.relationships+xml"/>
  <Override PartName="/ppt/theme/_rels/theme14.xml.rels" ContentType="application/vnd.openxmlformats-package.relationships+xml"/>
  <Override PartName="/ppt/theme/_rels/theme15.xml.rels" ContentType="application/vnd.openxmlformats-package.relationships+xml"/>
  <Override PartName="/ppt/theme/_rels/theme16.xml.rels" ContentType="application/vnd.openxmlformats-package.relationships+xml"/>
  <Override PartName="/ppt/theme/_rels/theme17.xml.rels" ContentType="application/vnd.openxmlformats-package.relationships+xml"/>
  <Override PartName="/ppt/media/image1.jpeg" ContentType="image/jpeg"/>
  <Override PartName="/ppt/media/image2.png" ContentType="image/png"/>
  <Override PartName="/ppt/media/image3.jpeg" ContentType="image/jpeg"/>
  <Override PartName="/ppt/media/image4.png" ContentType="image/png"/>
  <Override PartName="/ppt/media/image5.jpeg" ContentType="image/jpeg"/>
  <Override PartName="/ppt/media/image6.png" ContentType="image/png"/>
  <Override PartName="/ppt/media/image8.jpeg" ContentType="image/jpeg"/>
  <Override PartName="/ppt/media/image7.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9.png" ContentType="image/png"/>
  <Override PartName="/ppt/media/image14.jpeg" ContentType="image/jpeg"/>
  <Override PartName="/ppt/media/image15.jpeg" ContentType="image/jpeg"/>
  <Override PartName="/ppt/media/image16.jpeg" ContentType="image/jpeg"/>
  <Override PartName="/ppt/media/image17.png" ContentType="image/png"/>
  <Override PartName="/ppt/media/image18.png" ContentType="image/png"/>
  <Override PartName="/ppt/media/image20.png" ContentType="image/png"/>
  <Override PartName="/ppt/media/image21.png" ContentType="image/png"/>
  <Override PartName="/ppt/media/image22.png" ContentType="image/png"/>
  <Override PartName="/ppt/media/image23.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_rels/slide1.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presProps.xml" ContentType="application/vnd.openxmlformats-officedocument.presentationml.presPro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Lst>
  <p:sldIdLst>
    <p:sldId id="256" r:id="rId19"/>
    <p:sldId id="257" r:id="rId20"/>
    <p:sldId id="258" r:id="rId21"/>
    <p:sldId id="259" r:id="rId22"/>
    <p:sldId id="260" r:id="rId23"/>
    <p:sldId id="261" r:id="rId24"/>
    <p:sldId id="262" r:id="rId25"/>
    <p:sldId id="263" r:id="rId26"/>
    <p:sldId id="264" r:id="rId27"/>
    <p:sldId id="265" r:id="rId28"/>
    <p:sldId id="266" r:id="rId29"/>
    <p:sldId id="267" r:id="rId30"/>
    <p:sldId id="268" r:id="rId31"/>
    <p:sldId id="269" r:id="rId32"/>
    <p:sldId id="270" r:id="rId33"/>
    <p:sldId id="271" r:id="rId34"/>
    <p:sldId id="272" r:id="rId35"/>
    <p:sldId id="273" r:id="rId36"/>
    <p:sldId id="274" r:id="rId37"/>
    <p:sldId id="275" r:id="rId38"/>
    <p:sldId id="276" r:id="rId39"/>
    <p:sldId id="277" r:id="rId40"/>
    <p:sldId id="278" r:id="rId41"/>
    <p:sldId id="279" r:id="rId42"/>
    <p:sldId id="280" r:id="rId43"/>
    <p:sldId id="281" r:id="rId44"/>
    <p:sldId id="282" r:id="rId45"/>
    <p:sldId id="283" r:id="rId46"/>
    <p:sldId id="284" r:id="rId47"/>
    <p:sldId id="285" r:id="rId48"/>
    <p:sldId id="286" r:id="rId49"/>
    <p:sldId id="287" r:id="rId50"/>
  </p:sldIdLst>
  <p:sldSz cx="12192000" cy="6858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 Target="slides/slide1.xml"/><Relationship Id="rId20" Type="http://schemas.openxmlformats.org/officeDocument/2006/relationships/slide" Target="slides/slide2.xml"/><Relationship Id="rId21" Type="http://schemas.openxmlformats.org/officeDocument/2006/relationships/slide" Target="slides/slide3.xml"/><Relationship Id="rId22" Type="http://schemas.openxmlformats.org/officeDocument/2006/relationships/slide" Target="slides/slide4.xml"/><Relationship Id="rId23" Type="http://schemas.openxmlformats.org/officeDocument/2006/relationships/slide" Target="slides/slide5.xml"/><Relationship Id="rId24" Type="http://schemas.openxmlformats.org/officeDocument/2006/relationships/slide" Target="slides/slide6.xml"/><Relationship Id="rId25" Type="http://schemas.openxmlformats.org/officeDocument/2006/relationships/slide" Target="slides/slide7.xml"/><Relationship Id="rId26" Type="http://schemas.openxmlformats.org/officeDocument/2006/relationships/slide" Target="slides/slide8.xml"/><Relationship Id="rId27" Type="http://schemas.openxmlformats.org/officeDocument/2006/relationships/slide" Target="slides/slide9.xml"/><Relationship Id="rId28" Type="http://schemas.openxmlformats.org/officeDocument/2006/relationships/slide" Target="slides/slide10.xml"/><Relationship Id="rId29" Type="http://schemas.openxmlformats.org/officeDocument/2006/relationships/slide" Target="slides/slide11.xml"/><Relationship Id="rId30" Type="http://schemas.openxmlformats.org/officeDocument/2006/relationships/slide" Target="slides/slide12.xml"/><Relationship Id="rId31" Type="http://schemas.openxmlformats.org/officeDocument/2006/relationships/slide" Target="slides/slide13.xml"/><Relationship Id="rId32" Type="http://schemas.openxmlformats.org/officeDocument/2006/relationships/slide" Target="slides/slide14.xml"/><Relationship Id="rId33" Type="http://schemas.openxmlformats.org/officeDocument/2006/relationships/slide" Target="slides/slide15.xml"/><Relationship Id="rId34" Type="http://schemas.openxmlformats.org/officeDocument/2006/relationships/slide" Target="slides/slide16.xml"/><Relationship Id="rId35" Type="http://schemas.openxmlformats.org/officeDocument/2006/relationships/slide" Target="slides/slide17.xml"/><Relationship Id="rId36" Type="http://schemas.openxmlformats.org/officeDocument/2006/relationships/slide" Target="slides/slide18.xml"/><Relationship Id="rId37" Type="http://schemas.openxmlformats.org/officeDocument/2006/relationships/slide" Target="slides/slide19.xml"/><Relationship Id="rId38" Type="http://schemas.openxmlformats.org/officeDocument/2006/relationships/slide" Target="slides/slide20.xml"/><Relationship Id="rId39" Type="http://schemas.openxmlformats.org/officeDocument/2006/relationships/slide" Target="slides/slide21.xml"/><Relationship Id="rId40" Type="http://schemas.openxmlformats.org/officeDocument/2006/relationships/slide" Target="slides/slide22.xml"/><Relationship Id="rId41" Type="http://schemas.openxmlformats.org/officeDocument/2006/relationships/slide" Target="slides/slide23.xml"/><Relationship Id="rId42" Type="http://schemas.openxmlformats.org/officeDocument/2006/relationships/slide" Target="slides/slide24.xml"/><Relationship Id="rId43" Type="http://schemas.openxmlformats.org/officeDocument/2006/relationships/slide" Target="slides/slide25.xml"/><Relationship Id="rId44" Type="http://schemas.openxmlformats.org/officeDocument/2006/relationships/slide" Target="slides/slide26.xml"/><Relationship Id="rId45" Type="http://schemas.openxmlformats.org/officeDocument/2006/relationships/slide" Target="slides/slide27.xml"/><Relationship Id="rId46" Type="http://schemas.openxmlformats.org/officeDocument/2006/relationships/slide" Target="slides/slide28.xml"/><Relationship Id="rId47" Type="http://schemas.openxmlformats.org/officeDocument/2006/relationships/slide" Target="slides/slide29.xml"/><Relationship Id="rId48" Type="http://schemas.openxmlformats.org/officeDocument/2006/relationships/slide" Target="slides/slide30.xml"/><Relationship Id="rId49" Type="http://schemas.openxmlformats.org/officeDocument/2006/relationships/slide" Target="slides/slide31.xml"/><Relationship Id="rId50" Type="http://schemas.openxmlformats.org/officeDocument/2006/relationships/slide" Target="slides/slide32.xml"/><Relationship Id="rId51"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p:spTree>
      <p:nvGrpSpPr>
        <p:cNvPr id="1" name=""/>
        <p:cNvGrpSpPr/>
        <p:nvPr/>
      </p:nvGrpSpPr>
      <p:grpSpPr>
        <a:xfrm>
          <a:off x="0" y="0"/>
          <a:ext cx="0" cy="0"/>
          <a:chOff x="0" y="0"/>
          <a:chExt cx="0" cy="0"/>
        </a:xfrm>
      </p:grpSpPr>
      <p:sp>
        <p:nvSpPr>
          <p:cNvPr id="20" name="PlaceHolder 1"/>
          <p:cNvSpPr>
            <a:spLocks noGrp="1"/>
          </p:cNvSpPr>
          <p:nvPr>
            <p:ph type="title"/>
          </p:nvPr>
        </p:nvSpPr>
        <p:spPr>
          <a:xfrm>
            <a:off x="1154880" y="973800"/>
            <a:ext cx="8759880" cy="7056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1" name="PlaceHolder 2"/>
          <p:cNvSpPr>
            <a:spLocks noGrp="1"/>
          </p:cNvSpPr>
          <p:nvPr>
            <p:ph type="subTitle"/>
          </p:nvPr>
        </p:nvSpPr>
        <p:spPr>
          <a:xfrm>
            <a:off x="1154880" y="2603520"/>
            <a:ext cx="8824320" cy="341496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A0F01655-D5EE-448C-A9CF-F387AD9DB41F}"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1154880" y="973800"/>
            <a:ext cx="8759880" cy="7056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13" name="PlaceHolder 2"/>
          <p:cNvSpPr>
            <a:spLocks noGrp="1"/>
          </p:cNvSpPr>
          <p:nvPr>
            <p:ph/>
          </p:nvPr>
        </p:nvSpPr>
        <p:spPr>
          <a:xfrm>
            <a:off x="1154880" y="2603520"/>
            <a:ext cx="8824320" cy="34149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8"/>
          </p:nvPr>
        </p:nvSpPr>
        <p:spPr/>
        <p:txBody>
          <a:bodyPr/>
          <a:p>
            <a:r>
              <a:t>Footer</a:t>
            </a:r>
          </a:p>
        </p:txBody>
      </p:sp>
      <p:sp>
        <p:nvSpPr>
          <p:cNvPr id="5" name="PlaceHolder 4"/>
          <p:cNvSpPr>
            <a:spLocks noGrp="1"/>
          </p:cNvSpPr>
          <p:nvPr>
            <p:ph type="sldNum" idx="29"/>
          </p:nvPr>
        </p:nvSpPr>
        <p:spPr/>
        <p:txBody>
          <a:bodyPr/>
          <a:p>
            <a:fld id="{A9013CCB-22B9-4D28-86F6-9B03C4330C1D}" type="slidenum">
              <a:t>&lt;#&gt;</a:t>
            </a:fld>
          </a:p>
        </p:txBody>
      </p:sp>
      <p:sp>
        <p:nvSpPr>
          <p:cNvPr id="6" name="PlaceHolder 5"/>
          <p:cNvSpPr>
            <a:spLocks noGrp="1"/>
          </p:cNvSpPr>
          <p:nvPr>
            <p:ph type="dt" idx="30"/>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spTree>
      <p:nvGrpSpPr>
        <p:cNvPr id="1" name=""/>
        <p:cNvGrpSpPr/>
        <p:nvPr/>
      </p:nvGrpSpPr>
      <p:grpSpPr>
        <a:xfrm>
          <a:off x="0" y="0"/>
          <a:ext cx="0" cy="0"/>
          <a:chOff x="0" y="0"/>
          <a:chExt cx="0" cy="0"/>
        </a:xfrm>
      </p:grpSpPr>
      <p:sp>
        <p:nvSpPr>
          <p:cNvPr id="2" name="PlaceHolder 1"/>
          <p:cNvSpPr>
            <a:spLocks noGrp="1"/>
          </p:cNvSpPr>
          <p:nvPr>
            <p:ph type="ftr" idx="31"/>
          </p:nvPr>
        </p:nvSpPr>
        <p:spPr/>
        <p:txBody>
          <a:bodyPr/>
          <a:p>
            <a:r>
              <a:t>Footer</a:t>
            </a:r>
          </a:p>
        </p:txBody>
      </p:sp>
      <p:sp>
        <p:nvSpPr>
          <p:cNvPr id="3" name="PlaceHolder 2"/>
          <p:cNvSpPr>
            <a:spLocks noGrp="1"/>
          </p:cNvSpPr>
          <p:nvPr>
            <p:ph type="sldNum" idx="32"/>
          </p:nvPr>
        </p:nvSpPr>
        <p:spPr/>
        <p:txBody>
          <a:bodyPr/>
          <a:p>
            <a:fld id="{31A8318A-86A5-46DE-9B03-622D7BFF5F95}" type="slidenum">
              <a:t>&lt;#&gt;</a:t>
            </a:fld>
          </a:p>
        </p:txBody>
      </p:sp>
      <p:sp>
        <p:nvSpPr>
          <p:cNvPr id="4" name="PlaceHolder 3"/>
          <p:cNvSpPr>
            <a:spLocks noGrp="1"/>
          </p:cNvSpPr>
          <p:nvPr>
            <p:ph type="dt" idx="33"/>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1154880" y="973800"/>
            <a:ext cx="8759880" cy="7056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58" name="PlaceHolder 2"/>
          <p:cNvSpPr>
            <a:spLocks noGrp="1"/>
          </p:cNvSpPr>
          <p:nvPr>
            <p:ph/>
          </p:nvPr>
        </p:nvSpPr>
        <p:spPr>
          <a:xfrm>
            <a:off x="1154880" y="2603520"/>
            <a:ext cx="4305960" cy="34149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9" name="PlaceHolder 3"/>
          <p:cNvSpPr>
            <a:spLocks noGrp="1"/>
          </p:cNvSpPr>
          <p:nvPr>
            <p:ph/>
          </p:nvPr>
        </p:nvSpPr>
        <p:spPr>
          <a:xfrm>
            <a:off x="5676480" y="2603520"/>
            <a:ext cx="4305960" cy="341496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34"/>
          </p:nvPr>
        </p:nvSpPr>
        <p:spPr/>
        <p:txBody>
          <a:bodyPr/>
          <a:p>
            <a:r>
              <a:t>Footer</a:t>
            </a:r>
          </a:p>
        </p:txBody>
      </p:sp>
      <p:sp>
        <p:nvSpPr>
          <p:cNvPr id="6" name="PlaceHolder 5"/>
          <p:cNvSpPr>
            <a:spLocks noGrp="1"/>
          </p:cNvSpPr>
          <p:nvPr>
            <p:ph type="sldNum" idx="35"/>
          </p:nvPr>
        </p:nvSpPr>
        <p:spPr/>
        <p:txBody>
          <a:bodyPr/>
          <a:p>
            <a:fld id="{A9666031-2AEB-4DC9-847F-CB49C9658699}" type="slidenum">
              <a:t>&lt;#&gt;</a:t>
            </a:fld>
          </a:p>
        </p:txBody>
      </p:sp>
      <p:sp>
        <p:nvSpPr>
          <p:cNvPr id="7" name="PlaceHolder 6"/>
          <p:cNvSpPr>
            <a:spLocks noGrp="1"/>
          </p:cNvSpPr>
          <p:nvPr>
            <p:ph type="dt" idx="36"/>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spTree>
      <p:nvGrpSpPr>
        <p:cNvPr id="1" name=""/>
        <p:cNvGrpSpPr/>
        <p:nvPr/>
      </p:nvGrpSpPr>
      <p:grpSpPr>
        <a:xfrm>
          <a:off x="0" y="0"/>
          <a:ext cx="0" cy="0"/>
          <a:chOff x="0" y="0"/>
          <a:chExt cx="0" cy="0"/>
        </a:xfrm>
      </p:grpSpPr>
      <p:sp>
        <p:nvSpPr>
          <p:cNvPr id="2" name="PlaceHolder 1"/>
          <p:cNvSpPr>
            <a:spLocks noGrp="1"/>
          </p:cNvSpPr>
          <p:nvPr>
            <p:ph type="ftr" idx="37"/>
          </p:nvPr>
        </p:nvSpPr>
        <p:spPr/>
        <p:txBody>
          <a:bodyPr/>
          <a:p>
            <a:r>
              <a:t>Footer</a:t>
            </a:r>
          </a:p>
        </p:txBody>
      </p:sp>
      <p:sp>
        <p:nvSpPr>
          <p:cNvPr id="3" name="PlaceHolder 2"/>
          <p:cNvSpPr>
            <a:spLocks noGrp="1"/>
          </p:cNvSpPr>
          <p:nvPr>
            <p:ph type="sldNum" idx="38"/>
          </p:nvPr>
        </p:nvSpPr>
        <p:spPr/>
        <p:txBody>
          <a:bodyPr/>
          <a:p>
            <a:fld id="{CF1A7613-6119-4A44-BE35-EB0E873AA942}" type="slidenum">
              <a:t>&lt;#&gt;</a:t>
            </a:fld>
          </a:p>
        </p:txBody>
      </p:sp>
      <p:sp>
        <p:nvSpPr>
          <p:cNvPr id="4" name="PlaceHolder 3"/>
          <p:cNvSpPr>
            <a:spLocks noGrp="1"/>
          </p:cNvSpPr>
          <p:nvPr>
            <p:ph type="dt" idx="39"/>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9" name="PlaceHolder 1"/>
          <p:cNvSpPr>
            <a:spLocks noGrp="1"/>
          </p:cNvSpPr>
          <p:nvPr>
            <p:ph type="title"/>
          </p:nvPr>
        </p:nvSpPr>
        <p:spPr>
          <a:xfrm>
            <a:off x="1154880" y="973800"/>
            <a:ext cx="8759880" cy="7056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40"/>
          </p:nvPr>
        </p:nvSpPr>
        <p:spPr/>
        <p:txBody>
          <a:bodyPr/>
          <a:p>
            <a:r>
              <a:t>Footer</a:t>
            </a:r>
          </a:p>
        </p:txBody>
      </p:sp>
      <p:sp>
        <p:nvSpPr>
          <p:cNvPr id="4" name="PlaceHolder 3"/>
          <p:cNvSpPr>
            <a:spLocks noGrp="1"/>
          </p:cNvSpPr>
          <p:nvPr>
            <p:ph type="sldNum" idx="41"/>
          </p:nvPr>
        </p:nvSpPr>
        <p:spPr/>
        <p:txBody>
          <a:bodyPr/>
          <a:p>
            <a:fld id="{DD23A5E7-1C66-4D25-926B-B89A335B1DF0}" type="slidenum">
              <a:t>&lt;#&gt;</a:t>
            </a:fld>
          </a:p>
        </p:txBody>
      </p:sp>
      <p:sp>
        <p:nvSpPr>
          <p:cNvPr id="5" name="PlaceHolder 4"/>
          <p:cNvSpPr>
            <a:spLocks noGrp="1"/>
          </p:cNvSpPr>
          <p:nvPr>
            <p:ph type="dt" idx="42"/>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ftr" idx="43"/>
          </p:nvPr>
        </p:nvSpPr>
        <p:spPr/>
        <p:txBody>
          <a:bodyPr/>
          <a:p>
            <a:r>
              <a:t>Footer</a:t>
            </a:r>
          </a:p>
        </p:txBody>
      </p:sp>
      <p:sp>
        <p:nvSpPr>
          <p:cNvPr id="3" name="PlaceHolder 2"/>
          <p:cNvSpPr>
            <a:spLocks noGrp="1"/>
          </p:cNvSpPr>
          <p:nvPr>
            <p:ph type="sldNum" idx="44"/>
          </p:nvPr>
        </p:nvSpPr>
        <p:spPr/>
        <p:txBody>
          <a:bodyPr/>
          <a:p>
            <a:fld id="{E560DCBE-6225-4FB9-9AFB-37666D735C33}" type="slidenum">
              <a:t>&lt;#&gt;</a:t>
            </a:fld>
          </a:p>
        </p:txBody>
      </p:sp>
      <p:sp>
        <p:nvSpPr>
          <p:cNvPr id="4" name="PlaceHolder 3"/>
          <p:cNvSpPr>
            <a:spLocks noGrp="1"/>
          </p:cNvSpPr>
          <p:nvPr>
            <p:ph type="dt" idx="45"/>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46"/>
          </p:nvPr>
        </p:nvSpPr>
        <p:spPr/>
        <p:txBody>
          <a:bodyPr/>
          <a:p>
            <a:r>
              <a:t>Footer</a:t>
            </a:r>
          </a:p>
        </p:txBody>
      </p:sp>
      <p:sp>
        <p:nvSpPr>
          <p:cNvPr id="3" name="PlaceHolder 2"/>
          <p:cNvSpPr>
            <a:spLocks noGrp="1"/>
          </p:cNvSpPr>
          <p:nvPr>
            <p:ph type="sldNum" idx="47"/>
          </p:nvPr>
        </p:nvSpPr>
        <p:spPr/>
        <p:txBody>
          <a:bodyPr/>
          <a:p>
            <a:fld id="{2DB5D982-991D-4DFE-BAEC-88D581A7BDE3}" type="slidenum">
              <a:t>&lt;#&gt;</a:t>
            </a:fld>
          </a:p>
        </p:txBody>
      </p:sp>
      <p:sp>
        <p:nvSpPr>
          <p:cNvPr id="4" name="PlaceHolder 3"/>
          <p:cNvSpPr>
            <a:spLocks noGrp="1"/>
          </p:cNvSpPr>
          <p:nvPr>
            <p:ph type="dt" idx="48"/>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spTree>
      <p:nvGrpSpPr>
        <p:cNvPr id="1" name=""/>
        <p:cNvGrpSpPr/>
        <p:nvPr/>
      </p:nvGrpSpPr>
      <p:grpSpPr>
        <a:xfrm>
          <a:off x="0" y="0"/>
          <a:ext cx="0" cy="0"/>
          <a:chOff x="0" y="0"/>
          <a:chExt cx="0" cy="0"/>
        </a:xfrm>
      </p:grpSpPr>
      <p:sp>
        <p:nvSpPr>
          <p:cNvPr id="2" name="PlaceHolder 1"/>
          <p:cNvSpPr>
            <a:spLocks noGrp="1"/>
          </p:cNvSpPr>
          <p:nvPr>
            <p:ph type="ftr" idx="49"/>
          </p:nvPr>
        </p:nvSpPr>
        <p:spPr/>
        <p:txBody>
          <a:bodyPr/>
          <a:p>
            <a:r>
              <a:t>Footer</a:t>
            </a:r>
          </a:p>
        </p:txBody>
      </p:sp>
      <p:sp>
        <p:nvSpPr>
          <p:cNvPr id="3" name="PlaceHolder 2"/>
          <p:cNvSpPr>
            <a:spLocks noGrp="1"/>
          </p:cNvSpPr>
          <p:nvPr>
            <p:ph type="sldNum" idx="50"/>
          </p:nvPr>
        </p:nvSpPr>
        <p:spPr/>
        <p:txBody>
          <a:bodyPr/>
          <a:p>
            <a:fld id="{BDC36278-089E-46DE-A43B-848703F4E8DF}" type="slidenum">
              <a:t>&lt;#&gt;</a:t>
            </a:fld>
          </a:p>
        </p:txBody>
      </p:sp>
      <p:sp>
        <p:nvSpPr>
          <p:cNvPr id="4" name="PlaceHolder 3"/>
          <p:cNvSpPr>
            <a:spLocks noGrp="1"/>
          </p:cNvSpPr>
          <p:nvPr>
            <p:ph type="dt" idx="51"/>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anoramic Picture with Caption">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4B69D091-688D-4535-BCD7-1CA66409C4E1}" type="slidenum">
              <a:t>&lt;#&gt;</a:t>
            </a:fld>
          </a:p>
        </p:txBody>
      </p:sp>
      <p:sp>
        <p:nvSpPr>
          <p:cNvPr id="4" name="PlaceHolder 3"/>
          <p:cNvSpPr>
            <a:spLocks noGrp="1"/>
          </p:cNvSpPr>
          <p:nvPr>
            <p:ph type="dt" idx="6"/>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and Caption">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CE6D64FC-F37A-4FAA-8504-FBD37626B041}" type="slidenum">
              <a:t>&lt;#&gt;</a:t>
            </a:fld>
          </a:p>
        </p:txBody>
      </p:sp>
      <p:sp>
        <p:nvSpPr>
          <p:cNvPr id="4" name="PlaceHolder 3"/>
          <p:cNvSpPr>
            <a:spLocks noGrp="1"/>
          </p:cNvSpPr>
          <p:nvPr>
            <p:ph type="dt" idx="9"/>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Quote with Caption">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p>
            <a:r>
              <a:t>Footer</a:t>
            </a:r>
          </a:p>
        </p:txBody>
      </p:sp>
      <p:sp>
        <p:nvSpPr>
          <p:cNvPr id="3" name="PlaceHolder 2"/>
          <p:cNvSpPr>
            <a:spLocks noGrp="1"/>
          </p:cNvSpPr>
          <p:nvPr>
            <p:ph type="sldNum" idx="11"/>
          </p:nvPr>
        </p:nvSpPr>
        <p:spPr/>
        <p:txBody>
          <a:bodyPr/>
          <a:p>
            <a:fld id="{C6194ADE-0671-4513-9654-425333A7E9C1}" type="slidenum">
              <a:t>&lt;#&gt;</a:t>
            </a:fld>
          </a:p>
        </p:txBody>
      </p:sp>
      <p:sp>
        <p:nvSpPr>
          <p:cNvPr id="4" name="PlaceHolder 3"/>
          <p:cNvSpPr>
            <a:spLocks noGrp="1"/>
          </p:cNvSpPr>
          <p:nvPr>
            <p:ph type="dt" idx="12"/>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Name Card">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p>
            <a:r>
              <a:t>Footer</a:t>
            </a:r>
          </a:p>
        </p:txBody>
      </p:sp>
      <p:sp>
        <p:nvSpPr>
          <p:cNvPr id="3" name="PlaceHolder 2"/>
          <p:cNvSpPr>
            <a:spLocks noGrp="1"/>
          </p:cNvSpPr>
          <p:nvPr>
            <p:ph type="sldNum" idx="14"/>
          </p:nvPr>
        </p:nvSpPr>
        <p:spPr/>
        <p:txBody>
          <a:bodyPr/>
          <a:p>
            <a:fld id="{FD749F03-AEE7-4A82-8784-BC63EFABC78F}" type="slidenum">
              <a:t>&lt;#&gt;</a:t>
            </a:fld>
          </a:p>
        </p:txBody>
      </p:sp>
      <p:sp>
        <p:nvSpPr>
          <p:cNvPr id="4" name="PlaceHolder 3"/>
          <p:cNvSpPr>
            <a:spLocks noGrp="1"/>
          </p:cNvSpPr>
          <p:nvPr>
            <p:ph type="dt" idx="15"/>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3 Column">
    <p:spTree>
      <p:nvGrpSpPr>
        <p:cNvPr id="1" name=""/>
        <p:cNvGrpSpPr/>
        <p:nvPr/>
      </p:nvGrpSpPr>
      <p:grpSpPr>
        <a:xfrm>
          <a:off x="0" y="0"/>
          <a:ext cx="0" cy="0"/>
          <a:chOff x="0" y="0"/>
          <a:chExt cx="0" cy="0"/>
        </a:xfrm>
      </p:grpSpPr>
      <p:sp>
        <p:nvSpPr>
          <p:cNvPr id="2" name="PlaceHolder 1"/>
          <p:cNvSpPr>
            <a:spLocks noGrp="1"/>
          </p:cNvSpPr>
          <p:nvPr>
            <p:ph type="ftr" idx="16"/>
          </p:nvPr>
        </p:nvSpPr>
        <p:spPr/>
        <p:txBody>
          <a:bodyPr/>
          <a:p>
            <a:r>
              <a:t>Footer</a:t>
            </a:r>
          </a:p>
        </p:txBody>
      </p:sp>
      <p:sp>
        <p:nvSpPr>
          <p:cNvPr id="3" name="PlaceHolder 2"/>
          <p:cNvSpPr>
            <a:spLocks noGrp="1"/>
          </p:cNvSpPr>
          <p:nvPr>
            <p:ph type="sldNum" idx="17"/>
          </p:nvPr>
        </p:nvSpPr>
        <p:spPr/>
        <p:txBody>
          <a:bodyPr/>
          <a:p>
            <a:fld id="{BEAB6306-D0CB-4B17-A176-14BB4D35FCE4}" type="slidenum">
              <a:t>&lt;#&gt;</a:t>
            </a:fld>
          </a:p>
        </p:txBody>
      </p:sp>
      <p:sp>
        <p:nvSpPr>
          <p:cNvPr id="4" name="PlaceHolder 3"/>
          <p:cNvSpPr>
            <a:spLocks noGrp="1"/>
          </p:cNvSpPr>
          <p:nvPr>
            <p:ph type="dt" idx="18"/>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3 Picture Column">
    <p:spTree>
      <p:nvGrpSpPr>
        <p:cNvPr id="1" name=""/>
        <p:cNvGrpSpPr/>
        <p:nvPr/>
      </p:nvGrpSpPr>
      <p:grpSpPr>
        <a:xfrm>
          <a:off x="0" y="0"/>
          <a:ext cx="0" cy="0"/>
          <a:chOff x="0" y="0"/>
          <a:chExt cx="0" cy="0"/>
        </a:xfrm>
      </p:grpSpPr>
      <p:sp>
        <p:nvSpPr>
          <p:cNvPr id="2" name="PlaceHolder 1"/>
          <p:cNvSpPr>
            <a:spLocks noGrp="1"/>
          </p:cNvSpPr>
          <p:nvPr>
            <p:ph type="ftr" idx="19"/>
          </p:nvPr>
        </p:nvSpPr>
        <p:spPr/>
        <p:txBody>
          <a:bodyPr/>
          <a:p>
            <a:r>
              <a:t>Footer</a:t>
            </a:r>
          </a:p>
        </p:txBody>
      </p:sp>
      <p:sp>
        <p:nvSpPr>
          <p:cNvPr id="3" name="PlaceHolder 2"/>
          <p:cNvSpPr>
            <a:spLocks noGrp="1"/>
          </p:cNvSpPr>
          <p:nvPr>
            <p:ph type="sldNum" idx="20"/>
          </p:nvPr>
        </p:nvSpPr>
        <p:spPr/>
        <p:txBody>
          <a:bodyPr/>
          <a:p>
            <a:fld id="{2A78B399-7618-49BC-AC10-E244BFEBCB46}" type="slidenum">
              <a:t>&lt;#&gt;</a:t>
            </a:fld>
          </a:p>
        </p:txBody>
      </p:sp>
      <p:sp>
        <p:nvSpPr>
          <p:cNvPr id="4" name="PlaceHolder 3"/>
          <p:cNvSpPr>
            <a:spLocks noGrp="1"/>
          </p:cNvSpPr>
          <p:nvPr>
            <p:ph type="dt" idx="21"/>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spTree>
      <p:nvGrpSpPr>
        <p:cNvPr id="1" name=""/>
        <p:cNvGrpSpPr/>
        <p:nvPr/>
      </p:nvGrpSpPr>
      <p:grpSpPr>
        <a:xfrm>
          <a:off x="0" y="0"/>
          <a:ext cx="0" cy="0"/>
          <a:chOff x="0" y="0"/>
          <a:chExt cx="0" cy="0"/>
        </a:xfrm>
      </p:grpSpPr>
      <p:sp>
        <p:nvSpPr>
          <p:cNvPr id="2" name="PlaceHolder 1"/>
          <p:cNvSpPr>
            <a:spLocks noGrp="1"/>
          </p:cNvSpPr>
          <p:nvPr>
            <p:ph type="ftr" idx="22"/>
          </p:nvPr>
        </p:nvSpPr>
        <p:spPr/>
        <p:txBody>
          <a:bodyPr/>
          <a:p>
            <a:r>
              <a:t>Footer</a:t>
            </a:r>
          </a:p>
        </p:txBody>
      </p:sp>
      <p:sp>
        <p:nvSpPr>
          <p:cNvPr id="3" name="PlaceHolder 2"/>
          <p:cNvSpPr>
            <a:spLocks noGrp="1"/>
          </p:cNvSpPr>
          <p:nvPr>
            <p:ph type="sldNum" idx="23"/>
          </p:nvPr>
        </p:nvSpPr>
        <p:spPr/>
        <p:txBody>
          <a:bodyPr/>
          <a:p>
            <a:fld id="{C9B4F30A-06F4-4802-8F6B-8A3CE3F602EA}" type="slidenum">
              <a:t>&lt;#&gt;</a:t>
            </a:fld>
          </a:p>
        </p:txBody>
      </p:sp>
      <p:sp>
        <p:nvSpPr>
          <p:cNvPr id="4" name="PlaceHolder 3"/>
          <p:cNvSpPr>
            <a:spLocks noGrp="1"/>
          </p:cNvSpPr>
          <p:nvPr>
            <p:ph type="dt" idx="24"/>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p>
            <a:r>
              <a:t>Footer</a:t>
            </a:r>
          </a:p>
        </p:txBody>
      </p:sp>
      <p:sp>
        <p:nvSpPr>
          <p:cNvPr id="3" name="PlaceHolder 2"/>
          <p:cNvSpPr>
            <a:spLocks noGrp="1"/>
          </p:cNvSpPr>
          <p:nvPr>
            <p:ph type="sldNum" idx="26"/>
          </p:nvPr>
        </p:nvSpPr>
        <p:spPr/>
        <p:txBody>
          <a:bodyPr/>
          <a:p>
            <a:fld id="{A309EE03-539B-4FCE-A4CC-D7C679358BF7}" type="slidenum">
              <a:t>&lt;#&gt;</a:t>
            </a:fld>
          </a:p>
        </p:txBody>
      </p:sp>
      <p:sp>
        <p:nvSpPr>
          <p:cNvPr id="4" name="PlaceHolder 3"/>
          <p:cNvSpPr>
            <a:spLocks noGrp="1"/>
          </p:cNvSpPr>
          <p:nvPr>
            <p:ph type="dt" idx="27"/>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2.png"/><Relationship Id="rId3" Type="http://schemas.openxmlformats.org/officeDocument/2006/relationships/image" Target="../media/image2.png"/><Relationship Id="rId4"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2.png"/><Relationship Id="rId3"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2.png"/><Relationship Id="rId3" Type="http://schemas.openxmlformats.org/officeDocument/2006/relationships/image" Target="../media/image2.png"/><Relationship Id="rId4"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2.png"/><Relationship Id="rId3"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2.png"/><Relationship Id="rId3"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2.png"/><Relationship Id="rId3"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2.png"/><Relationship Id="rId3"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2.png"/><Relationship Id="rId3" Type="http://schemas.openxmlformats.org/officeDocument/2006/relationships/image" Target="../media/image2.png"/><Relationship Id="rId4"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2.png"/><Relationship Id="rId3" Type="http://schemas.openxmlformats.org/officeDocument/2006/relationships/image" Target="../media/image2.png"/><Relationship Id="rId4" Type="http://schemas.openxmlformats.org/officeDocument/2006/relationships/slideLayout" Target="../slideLayouts/slideLayout17.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image" Target="../media/image2.png"/><Relationship Id="rId4"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2.png"/><Relationship Id="rId3" Type="http://schemas.openxmlformats.org/officeDocument/2006/relationships/image" Target="../media/image2.png"/><Relationship Id="rId4"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2.png"/><Relationship Id="rId3" Type="http://schemas.openxmlformats.org/officeDocument/2006/relationships/image" Target="../media/image2.png"/><Relationship Id="rId4"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2.png"/><Relationship Id="rId3" Type="http://schemas.openxmlformats.org/officeDocument/2006/relationships/image" Target="../media/image2.png"/><Relationship Id="rId4"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2.png"/><Relationship Id="rId3"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2.png"/><Relationship Id="rId3"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2.png"/><Relationship Id="rId3"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2.png"/><Relationship Id="rId3" Type="http://schemas.openxmlformats.org/officeDocument/2006/relationships/image" Target="../media/image2.png"/><Relationship Id="rId4"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0" name="Group 7"/>
          <p:cNvGrpSpPr/>
          <p:nvPr/>
        </p:nvGrpSpPr>
        <p:grpSpPr>
          <a:xfrm>
            <a:off x="0" y="0"/>
            <a:ext cx="12190680" cy="6856560"/>
            <a:chOff x="0" y="0"/>
            <a:chExt cx="12190680" cy="6856560"/>
          </a:xfrm>
        </p:grpSpPr>
        <p:sp>
          <p:nvSpPr>
            <p:cNvPr id="1" name="Rectangle 6"/>
            <p:cNvSpPr/>
            <p:nvPr/>
          </p:nvSpPr>
          <p:spPr>
            <a:xfrm>
              <a:off x="0" y="0"/>
              <a:ext cx="12190680" cy="6856560"/>
            </a:xfrm>
            <a:prstGeom prst="rect">
              <a:avLst/>
            </a:prstGeom>
            <a:blipFill rotWithShape="0">
              <a:blip r:embed="rId2"/>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2" name="Oval 12"/>
            <p:cNvSpPr/>
            <p:nvPr/>
          </p:nvSpPr>
          <p:spPr>
            <a:xfrm>
              <a:off x="0" y="2666880"/>
              <a:ext cx="4189680" cy="4189680"/>
            </a:xfrm>
            <a:prstGeom prst="ellipse">
              <a:avLst/>
            </a:prstGeom>
            <a:gradFill rotWithShape="0">
              <a:gsLst>
                <a:gs pos="0">
                  <a:srgbClr val="9b6bf2">
                    <a:alpha val="11000"/>
                  </a:srgbClr>
                </a:gs>
                <a:gs pos="36000">
                  <a:srgbClr val="9b6bf2">
                    <a:alpha val="10000"/>
                  </a:srgbClr>
                </a:gs>
                <a:gs pos="75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3" name="Oval 14"/>
            <p:cNvSpPr/>
            <p:nvPr/>
          </p:nvSpPr>
          <p:spPr>
            <a:xfrm>
              <a:off x="0" y="2895480"/>
              <a:ext cx="2360880" cy="2360880"/>
            </a:xfrm>
            <a:prstGeom prst="ellipse">
              <a:avLst/>
            </a:prstGeom>
            <a:gradFill rotWithShape="0">
              <a:gsLst>
                <a:gs pos="0">
                  <a:srgbClr val="9b6bf2">
                    <a:alpha val="8000"/>
                  </a:srgbClr>
                </a:gs>
                <a:gs pos="36000">
                  <a:srgbClr val="9b6bf2">
                    <a:alpha val="8000"/>
                  </a:srgbClr>
                </a:gs>
                <a:gs pos="72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4" name="Oval 17"/>
            <p:cNvSpPr/>
            <p:nvPr/>
          </p:nvSpPr>
          <p:spPr>
            <a:xfrm>
              <a:off x="8609040" y="5867280"/>
              <a:ext cx="989280" cy="989280"/>
            </a:xfrm>
            <a:prstGeom prst="ellipse">
              <a:avLst/>
            </a:prstGeom>
            <a:gradFill rotWithShape="0">
              <a:gsLst>
                <a:gs pos="0">
                  <a:srgbClr val="9b6bf2">
                    <a:alpha val="14000"/>
                  </a:srgbClr>
                </a:gs>
                <a:gs pos="36000">
                  <a:srgbClr val="9b6bf2">
                    <a:alpha val="7000"/>
                  </a:srgbClr>
                </a:gs>
                <a:gs pos="66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5" name="Oval 15"/>
            <p:cNvSpPr/>
            <p:nvPr/>
          </p:nvSpPr>
          <p:spPr>
            <a:xfrm>
              <a:off x="8609040" y="1676520"/>
              <a:ext cx="2818080" cy="2818080"/>
            </a:xfrm>
            <a:prstGeom prst="ellipse">
              <a:avLst/>
            </a:prstGeom>
            <a:gradFill rotWithShape="0">
              <a:gsLst>
                <a:gs pos="0">
                  <a:srgbClr val="9b6bf2">
                    <a:alpha val="7000"/>
                  </a:srgbClr>
                </a:gs>
                <a:gs pos="36000">
                  <a:srgbClr val="9b6bf2">
                    <a:alpha val="6000"/>
                  </a:srgbClr>
                </a:gs>
                <a:gs pos="69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6" name="Oval 16"/>
            <p:cNvSpPr/>
            <p:nvPr/>
          </p:nvSpPr>
          <p:spPr>
            <a:xfrm>
              <a:off x="7999560" y="8640"/>
              <a:ext cx="1598760" cy="1598760"/>
            </a:xfrm>
            <a:prstGeom prst="ellipse">
              <a:avLst/>
            </a:prstGeom>
            <a:gradFill rotWithShape="0">
              <a:gsLst>
                <a:gs pos="0">
                  <a:srgbClr val="9b6bf2">
                    <a:alpha val="14000"/>
                  </a:srgbClr>
                </a:gs>
                <a:gs pos="36000">
                  <a:srgbClr val="9b6bf2">
                    <a:alpha val="7000"/>
                  </a:srgbClr>
                </a:gs>
                <a:gs pos="73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7" name="Freeform 5"/>
            <p:cNvSpPr/>
            <p:nvPr/>
          </p:nvSpPr>
          <p:spPr>
            <a:xfrm rot="21010200">
              <a:off x="8490600" y="1796760"/>
              <a:ext cx="3297960" cy="439560"/>
            </a:xfrm>
            <a:custGeom>
              <a:avLst/>
              <a:gdLst>
                <a:gd name="textAreaLeft" fmla="*/ 0 w 3297960"/>
                <a:gd name="textAreaRight" fmla="*/ 3299400 w 3297960"/>
                <a:gd name="textAreaTop" fmla="*/ 0 h 439560"/>
                <a:gd name="textAreaBottom" fmla="*/ 441000 h 439560"/>
              </a:gdLst>
              <a:ahLst/>
              <a:rect l="textAreaLeft" t="textAreaTop" r="textAreaRight" b="textAreaBottom"/>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8" name="Freeform 5"/>
            <p:cNvSpPr/>
            <p:nvPr/>
          </p:nvSpPr>
          <p:spPr>
            <a:xfrm>
              <a:off x="459360" y="1866240"/>
              <a:ext cx="11276280" cy="4532400"/>
            </a:xfrm>
            <a:custGeom>
              <a:avLst/>
              <a:gdLst>
                <a:gd name="textAreaLeft" fmla="*/ 0 w 11276280"/>
                <a:gd name="textAreaRight" fmla="*/ 11277720 w 11276280"/>
                <a:gd name="textAreaTop" fmla="*/ 0 h 4532400"/>
                <a:gd name="textAreaBottom" fmla="*/ 4533840 h 4532400"/>
              </a:gdLst>
              <a:ahLst/>
              <a:rect l="textAreaLeft" t="textAreaTop" r="textAreaRight" b="textAreaBottom"/>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9" name="Freeform 5"/>
            <p:cNvSpPr/>
            <p:nvPr/>
          </p:nvSpPr>
          <p:spPr>
            <a:xfrm>
              <a:off x="0" y="1440"/>
              <a:ext cx="12190680" cy="6855120"/>
            </a:xfrm>
            <a:custGeom>
              <a:avLst/>
              <a:gdLst>
                <a:gd name="textAreaLeft" fmla="*/ 0 w 12190680"/>
                <a:gd name="textAreaRight" fmla="*/ 12192120 w 12190680"/>
                <a:gd name="textAreaTop" fmla="*/ 0 h 6855120"/>
                <a:gd name="textAreaBottom" fmla="*/ 6856560 h 6855120"/>
              </a:gdLst>
              <a:ahLst/>
              <a:rect l="textAreaLeft" t="textAreaTop" r="textAreaRight" b="textAreaBottom"/>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grpSp>
      <p:sp>
        <p:nvSpPr>
          <p:cNvPr id="10" name="Rectangle 20" hidden="1"/>
          <p:cNvSpPr/>
          <p:nvPr/>
        </p:nvSpPr>
        <p:spPr>
          <a:xfrm>
            <a:off x="10437840" y="0"/>
            <a:ext cx="684360" cy="114156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ffffff"/>
              </a:solidFill>
              <a:latin typeface="Arial"/>
            </a:endParaRPr>
          </a:p>
        </p:txBody>
      </p:sp>
      <p:grpSp>
        <p:nvGrpSpPr>
          <p:cNvPr id="11" name="Group 6"/>
          <p:cNvGrpSpPr/>
          <p:nvPr/>
        </p:nvGrpSpPr>
        <p:grpSpPr>
          <a:xfrm>
            <a:off x="0" y="0"/>
            <a:ext cx="12190680" cy="6856560"/>
            <a:chOff x="0" y="0"/>
            <a:chExt cx="12190680" cy="6856560"/>
          </a:xfrm>
        </p:grpSpPr>
        <p:sp>
          <p:nvSpPr>
            <p:cNvPr id="12" name="Rectangle 8"/>
            <p:cNvSpPr/>
            <p:nvPr/>
          </p:nvSpPr>
          <p:spPr>
            <a:xfrm>
              <a:off x="0" y="0"/>
              <a:ext cx="12190680" cy="6856560"/>
            </a:xfrm>
            <a:prstGeom prst="rect">
              <a:avLst/>
            </a:prstGeom>
            <a:blipFill rotWithShape="0">
              <a:blip r:embed="rId3"/>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3" name="Freeform 5"/>
            <p:cNvSpPr/>
            <p:nvPr/>
          </p:nvSpPr>
          <p:spPr>
            <a:xfrm>
              <a:off x="0" y="1440"/>
              <a:ext cx="12190680" cy="6855120"/>
            </a:xfrm>
            <a:custGeom>
              <a:avLst/>
              <a:gdLst>
                <a:gd name="textAreaLeft" fmla="*/ 0 w 12190680"/>
                <a:gd name="textAreaRight" fmla="*/ 12192120 w 12190680"/>
                <a:gd name="textAreaTop" fmla="*/ 0 h 6855120"/>
                <a:gd name="textAreaBottom" fmla="*/ 6856560 h 6855120"/>
              </a:gdLst>
              <a:ahLst/>
              <a:rect l="textAreaLeft" t="textAreaTop" r="textAreaRight" b="textAreaBottom"/>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grpSp>
      <p:sp>
        <p:nvSpPr>
          <p:cNvPr id="14" name="Rectangle 10"/>
          <p:cNvSpPr/>
          <p:nvPr/>
        </p:nvSpPr>
        <p:spPr>
          <a:xfrm>
            <a:off x="10437840" y="0"/>
            <a:ext cx="684360" cy="114156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ffffff"/>
              </a:solidFill>
              <a:latin typeface="Arial"/>
            </a:endParaRPr>
          </a:p>
        </p:txBody>
      </p:sp>
      <p:sp>
        <p:nvSpPr>
          <p:cNvPr id="15" name="PlaceHolder 1"/>
          <p:cNvSpPr>
            <a:spLocks noGrp="1"/>
          </p:cNvSpPr>
          <p:nvPr>
            <p:ph type="title"/>
          </p:nvPr>
        </p:nvSpPr>
        <p:spPr>
          <a:xfrm>
            <a:off x="1154880" y="973800"/>
            <a:ext cx="8759880" cy="70560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6" name="PlaceHolder 2"/>
          <p:cNvSpPr>
            <a:spLocks noGrp="1"/>
          </p:cNvSpPr>
          <p:nvPr>
            <p:ph type="ftr" idx="1"/>
          </p:nvPr>
        </p:nvSpPr>
        <p:spPr>
          <a:xfrm rot="5400000">
            <a:off x="8953200" y="3227760"/>
            <a:ext cx="3858480" cy="3034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7" name="PlaceHolder 3"/>
          <p:cNvSpPr>
            <a:spLocks noGrp="1"/>
          </p:cNvSpPr>
          <p:nvPr>
            <p:ph type="sldNum" idx="2"/>
          </p:nvPr>
        </p:nvSpPr>
        <p:spPr>
          <a:xfrm>
            <a:off x="10352520" y="295560"/>
            <a:ext cx="836640" cy="766080"/>
          </a:xfrm>
          <a:prstGeom prst="rect">
            <a:avLst/>
          </a:prstGeom>
          <a:noFill/>
          <a:ln w="0">
            <a:noFill/>
          </a:ln>
        </p:spPr>
        <p:txBody>
          <a:bodyPr lIns="91440" rIns="91440" tIns="45720" bIns="45720" anchor="b">
            <a:noAutofit/>
          </a:bodyPr>
          <a:lstStyle>
            <a:lvl1pPr indent="0" algn="ctr" defTabSz="457200">
              <a:lnSpc>
                <a:spcPct val="100000"/>
              </a:lnSpc>
              <a:buNone/>
              <a:tabLst>
                <a:tab algn="l" pos="0"/>
              </a:tabLst>
              <a:defRPr b="0" lang="en-US" sz="2800" spc="-1" strike="noStrike">
                <a:solidFill>
                  <a:schemeClr val="lt1"/>
                </a:solidFill>
                <a:latin typeface="Century Gothic"/>
              </a:defRPr>
            </a:lvl1pPr>
          </a:lstStyle>
          <a:p>
            <a:pPr indent="0" algn="ctr" defTabSz="457200">
              <a:lnSpc>
                <a:spcPct val="100000"/>
              </a:lnSpc>
              <a:buNone/>
              <a:tabLst>
                <a:tab algn="l" pos="0"/>
              </a:tabLst>
            </a:pPr>
            <a:fld id="{EC882254-3215-4B86-A3F1-4268F04F922E}" type="slidenum">
              <a:rPr b="0" lang="en-US" sz="2800" spc="-1" strike="noStrike">
                <a:solidFill>
                  <a:schemeClr val="lt1"/>
                </a:solidFill>
                <a:latin typeface="Century Gothic"/>
              </a:rPr>
              <a:t>&lt;number&gt;</a:t>
            </a:fld>
            <a:endParaRPr b="0" lang="en-US" sz="2800" spc="-1" strike="noStrike">
              <a:solidFill>
                <a:srgbClr val="000000"/>
              </a:solidFill>
              <a:latin typeface="Times New Roman"/>
            </a:endParaRPr>
          </a:p>
        </p:txBody>
      </p:sp>
      <p:sp>
        <p:nvSpPr>
          <p:cNvPr id="18" name="PlaceHolder 4"/>
          <p:cNvSpPr>
            <a:spLocks noGrp="1"/>
          </p:cNvSpPr>
          <p:nvPr>
            <p:ph type="dt" idx="3"/>
          </p:nvPr>
        </p:nvSpPr>
        <p:spPr>
          <a:xfrm rot="5400000">
            <a:off x="10160280" y="1792080"/>
            <a:ext cx="989280" cy="303480"/>
          </a:xfrm>
          <a:prstGeom prst="rect">
            <a:avLst/>
          </a:prstGeom>
          <a:noFill/>
          <a:ln w="0">
            <a:noFill/>
          </a:ln>
        </p:spPr>
        <p:txBody>
          <a:bodyPr lIns="91440" rIns="91440" tIns="45720" bIns="4572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9"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96" name="Group 7"/>
          <p:cNvGrpSpPr/>
          <p:nvPr/>
        </p:nvGrpSpPr>
        <p:grpSpPr>
          <a:xfrm>
            <a:off x="0" y="0"/>
            <a:ext cx="12190680" cy="6856560"/>
            <a:chOff x="0" y="0"/>
            <a:chExt cx="12190680" cy="6856560"/>
          </a:xfrm>
        </p:grpSpPr>
        <p:sp>
          <p:nvSpPr>
            <p:cNvPr id="197" name="Rectangle 6"/>
            <p:cNvSpPr/>
            <p:nvPr/>
          </p:nvSpPr>
          <p:spPr>
            <a:xfrm>
              <a:off x="0" y="0"/>
              <a:ext cx="12190680" cy="6856560"/>
            </a:xfrm>
            <a:prstGeom prst="rect">
              <a:avLst/>
            </a:prstGeom>
            <a:blipFill rotWithShape="0">
              <a:blip r:embed="rId2"/>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98" name="Oval 12"/>
            <p:cNvSpPr/>
            <p:nvPr/>
          </p:nvSpPr>
          <p:spPr>
            <a:xfrm>
              <a:off x="0" y="2666880"/>
              <a:ext cx="4189680" cy="4189680"/>
            </a:xfrm>
            <a:prstGeom prst="ellipse">
              <a:avLst/>
            </a:prstGeom>
            <a:gradFill rotWithShape="0">
              <a:gsLst>
                <a:gs pos="0">
                  <a:srgbClr val="9b6bf2">
                    <a:alpha val="11000"/>
                  </a:srgbClr>
                </a:gs>
                <a:gs pos="36000">
                  <a:srgbClr val="9b6bf2">
                    <a:alpha val="10000"/>
                  </a:srgbClr>
                </a:gs>
                <a:gs pos="75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99" name="Oval 14"/>
            <p:cNvSpPr/>
            <p:nvPr/>
          </p:nvSpPr>
          <p:spPr>
            <a:xfrm>
              <a:off x="0" y="2895480"/>
              <a:ext cx="2360880" cy="2360880"/>
            </a:xfrm>
            <a:prstGeom prst="ellipse">
              <a:avLst/>
            </a:prstGeom>
            <a:gradFill rotWithShape="0">
              <a:gsLst>
                <a:gs pos="0">
                  <a:srgbClr val="9b6bf2">
                    <a:alpha val="8000"/>
                  </a:srgbClr>
                </a:gs>
                <a:gs pos="36000">
                  <a:srgbClr val="9b6bf2">
                    <a:alpha val="8000"/>
                  </a:srgbClr>
                </a:gs>
                <a:gs pos="72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200" name="Oval 17"/>
            <p:cNvSpPr/>
            <p:nvPr/>
          </p:nvSpPr>
          <p:spPr>
            <a:xfrm>
              <a:off x="8609040" y="5867280"/>
              <a:ext cx="989280" cy="989280"/>
            </a:xfrm>
            <a:prstGeom prst="ellipse">
              <a:avLst/>
            </a:prstGeom>
            <a:gradFill rotWithShape="0">
              <a:gsLst>
                <a:gs pos="0">
                  <a:srgbClr val="9b6bf2">
                    <a:alpha val="14000"/>
                  </a:srgbClr>
                </a:gs>
                <a:gs pos="36000">
                  <a:srgbClr val="9b6bf2">
                    <a:alpha val="7000"/>
                  </a:srgbClr>
                </a:gs>
                <a:gs pos="66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201" name="Oval 15"/>
            <p:cNvSpPr/>
            <p:nvPr/>
          </p:nvSpPr>
          <p:spPr>
            <a:xfrm>
              <a:off x="8609040" y="1676520"/>
              <a:ext cx="2818080" cy="2818080"/>
            </a:xfrm>
            <a:prstGeom prst="ellipse">
              <a:avLst/>
            </a:prstGeom>
            <a:gradFill rotWithShape="0">
              <a:gsLst>
                <a:gs pos="0">
                  <a:srgbClr val="9b6bf2">
                    <a:alpha val="7000"/>
                  </a:srgbClr>
                </a:gs>
                <a:gs pos="36000">
                  <a:srgbClr val="9b6bf2">
                    <a:alpha val="6000"/>
                  </a:srgbClr>
                </a:gs>
                <a:gs pos="69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202" name="Oval 16"/>
            <p:cNvSpPr/>
            <p:nvPr/>
          </p:nvSpPr>
          <p:spPr>
            <a:xfrm>
              <a:off x="7999560" y="8640"/>
              <a:ext cx="1598760" cy="1598760"/>
            </a:xfrm>
            <a:prstGeom prst="ellipse">
              <a:avLst/>
            </a:prstGeom>
            <a:gradFill rotWithShape="0">
              <a:gsLst>
                <a:gs pos="0">
                  <a:srgbClr val="9b6bf2">
                    <a:alpha val="14000"/>
                  </a:srgbClr>
                </a:gs>
                <a:gs pos="36000">
                  <a:srgbClr val="9b6bf2">
                    <a:alpha val="7000"/>
                  </a:srgbClr>
                </a:gs>
                <a:gs pos="73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203" name="Freeform 5"/>
            <p:cNvSpPr/>
            <p:nvPr/>
          </p:nvSpPr>
          <p:spPr>
            <a:xfrm rot="21010200">
              <a:off x="8490600" y="1796760"/>
              <a:ext cx="3297960" cy="439560"/>
            </a:xfrm>
            <a:custGeom>
              <a:avLst/>
              <a:gdLst>
                <a:gd name="textAreaLeft" fmla="*/ 0 w 3297960"/>
                <a:gd name="textAreaRight" fmla="*/ 3299400 w 3297960"/>
                <a:gd name="textAreaTop" fmla="*/ 0 h 439560"/>
                <a:gd name="textAreaBottom" fmla="*/ 441000 h 439560"/>
              </a:gdLst>
              <a:ahLst/>
              <a:rect l="textAreaLeft" t="textAreaTop" r="textAreaRight" b="textAreaBottom"/>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204" name="Freeform 5"/>
            <p:cNvSpPr/>
            <p:nvPr/>
          </p:nvSpPr>
          <p:spPr>
            <a:xfrm>
              <a:off x="459360" y="1866240"/>
              <a:ext cx="11276280" cy="4532400"/>
            </a:xfrm>
            <a:custGeom>
              <a:avLst/>
              <a:gdLst>
                <a:gd name="textAreaLeft" fmla="*/ 0 w 11276280"/>
                <a:gd name="textAreaRight" fmla="*/ 11277720 w 11276280"/>
                <a:gd name="textAreaTop" fmla="*/ 0 h 4532400"/>
                <a:gd name="textAreaBottom" fmla="*/ 4533840 h 4532400"/>
              </a:gdLst>
              <a:ahLst/>
              <a:rect l="textAreaLeft" t="textAreaTop" r="textAreaRight" b="textAreaBottom"/>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205" name="Freeform 5"/>
            <p:cNvSpPr/>
            <p:nvPr/>
          </p:nvSpPr>
          <p:spPr>
            <a:xfrm>
              <a:off x="0" y="1440"/>
              <a:ext cx="12190680" cy="6855120"/>
            </a:xfrm>
            <a:custGeom>
              <a:avLst/>
              <a:gdLst>
                <a:gd name="textAreaLeft" fmla="*/ 0 w 12190680"/>
                <a:gd name="textAreaRight" fmla="*/ 12192120 w 12190680"/>
                <a:gd name="textAreaTop" fmla="*/ 0 h 6855120"/>
                <a:gd name="textAreaBottom" fmla="*/ 6856560 h 6855120"/>
              </a:gdLst>
              <a:ahLst/>
              <a:rect l="textAreaLeft" t="textAreaTop" r="textAreaRight" b="textAreaBottom"/>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grpSp>
      <p:sp>
        <p:nvSpPr>
          <p:cNvPr id="206" name="Rectangle 20"/>
          <p:cNvSpPr/>
          <p:nvPr/>
        </p:nvSpPr>
        <p:spPr>
          <a:xfrm>
            <a:off x="10437840" y="0"/>
            <a:ext cx="684360" cy="114156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ffffff"/>
              </a:solidFill>
              <a:latin typeface="Arial"/>
            </a:endParaRPr>
          </a:p>
        </p:txBody>
      </p:sp>
      <p:sp>
        <p:nvSpPr>
          <p:cNvPr id="207" name="PlaceHolder 1"/>
          <p:cNvSpPr>
            <a:spLocks noGrp="1"/>
          </p:cNvSpPr>
          <p:nvPr>
            <p:ph type="title"/>
          </p:nvPr>
        </p:nvSpPr>
        <p:spPr>
          <a:xfrm>
            <a:off x="1154880" y="973800"/>
            <a:ext cx="8759880" cy="70560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208" name="PlaceHolder 2"/>
          <p:cNvSpPr>
            <a:spLocks noGrp="1"/>
          </p:cNvSpPr>
          <p:nvPr>
            <p:ph type="body"/>
          </p:nvPr>
        </p:nvSpPr>
        <p:spPr>
          <a:xfrm>
            <a:off x="1154880" y="2603520"/>
            <a:ext cx="8824320" cy="3414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09" name="PlaceHolder 3"/>
          <p:cNvSpPr>
            <a:spLocks noGrp="1"/>
          </p:cNvSpPr>
          <p:nvPr>
            <p:ph type="ftr" idx="28"/>
          </p:nvPr>
        </p:nvSpPr>
        <p:spPr>
          <a:xfrm>
            <a:off x="561240" y="6391800"/>
            <a:ext cx="3858480" cy="3034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10" name="PlaceHolder 4"/>
          <p:cNvSpPr>
            <a:spLocks noGrp="1"/>
          </p:cNvSpPr>
          <p:nvPr>
            <p:ph type="sldNum" idx="29"/>
          </p:nvPr>
        </p:nvSpPr>
        <p:spPr>
          <a:xfrm>
            <a:off x="10352520" y="295560"/>
            <a:ext cx="836640" cy="766080"/>
          </a:xfrm>
          <a:prstGeom prst="rect">
            <a:avLst/>
          </a:prstGeom>
          <a:noFill/>
          <a:ln w="0">
            <a:noFill/>
          </a:ln>
        </p:spPr>
        <p:txBody>
          <a:bodyPr lIns="91440" rIns="91440" tIns="45720" bIns="45720" anchor="b">
            <a:noAutofit/>
          </a:bodyPr>
          <a:lstStyle>
            <a:lvl1pPr indent="0" algn="ctr" defTabSz="457200">
              <a:lnSpc>
                <a:spcPct val="100000"/>
              </a:lnSpc>
              <a:buNone/>
              <a:tabLst>
                <a:tab algn="l" pos="0"/>
              </a:tabLst>
              <a:defRPr b="0" lang="en-US" sz="2800" spc="-1" strike="noStrike">
                <a:solidFill>
                  <a:schemeClr val="lt1"/>
                </a:solidFill>
                <a:latin typeface="Century Gothic"/>
              </a:defRPr>
            </a:lvl1pPr>
          </a:lstStyle>
          <a:p>
            <a:pPr indent="0" algn="ctr" defTabSz="457200">
              <a:lnSpc>
                <a:spcPct val="100000"/>
              </a:lnSpc>
              <a:buNone/>
              <a:tabLst>
                <a:tab algn="l" pos="0"/>
              </a:tabLst>
            </a:pPr>
            <a:fld id="{BF7120C4-A52F-4E4B-9A56-4D575A5E57B2}" type="slidenum">
              <a:rPr b="0" lang="en-US" sz="2800" spc="-1" strike="noStrike">
                <a:solidFill>
                  <a:schemeClr val="lt1"/>
                </a:solidFill>
                <a:latin typeface="Century Gothic"/>
              </a:rPr>
              <a:t>&lt;number&gt;</a:t>
            </a:fld>
            <a:endParaRPr b="0" lang="en-US" sz="2800" spc="-1" strike="noStrike">
              <a:solidFill>
                <a:srgbClr val="000000"/>
              </a:solidFill>
              <a:latin typeface="Times New Roman"/>
            </a:endParaRPr>
          </a:p>
        </p:txBody>
      </p:sp>
      <p:sp>
        <p:nvSpPr>
          <p:cNvPr id="211" name="PlaceHolder 5"/>
          <p:cNvSpPr>
            <a:spLocks noGrp="1"/>
          </p:cNvSpPr>
          <p:nvPr>
            <p:ph type="dt" idx="30"/>
          </p:nvPr>
        </p:nvSpPr>
        <p:spPr>
          <a:xfrm>
            <a:off x="10653120" y="6391800"/>
            <a:ext cx="989280" cy="3034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7" r:id="rId3"/>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14" name="Group 7"/>
          <p:cNvGrpSpPr/>
          <p:nvPr/>
        </p:nvGrpSpPr>
        <p:grpSpPr>
          <a:xfrm>
            <a:off x="0" y="0"/>
            <a:ext cx="12190680" cy="6856560"/>
            <a:chOff x="0" y="0"/>
            <a:chExt cx="12190680" cy="6856560"/>
          </a:xfrm>
        </p:grpSpPr>
        <p:sp>
          <p:nvSpPr>
            <p:cNvPr id="215" name="Rectangle 6"/>
            <p:cNvSpPr/>
            <p:nvPr/>
          </p:nvSpPr>
          <p:spPr>
            <a:xfrm>
              <a:off x="0" y="0"/>
              <a:ext cx="12190680" cy="6856560"/>
            </a:xfrm>
            <a:prstGeom prst="rect">
              <a:avLst/>
            </a:prstGeom>
            <a:blipFill rotWithShape="0">
              <a:blip r:embed="rId2"/>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216" name="Oval 12"/>
            <p:cNvSpPr/>
            <p:nvPr/>
          </p:nvSpPr>
          <p:spPr>
            <a:xfrm>
              <a:off x="0" y="2666880"/>
              <a:ext cx="4189680" cy="4189680"/>
            </a:xfrm>
            <a:prstGeom prst="ellipse">
              <a:avLst/>
            </a:prstGeom>
            <a:gradFill rotWithShape="0">
              <a:gsLst>
                <a:gs pos="0">
                  <a:srgbClr val="9b6bf2">
                    <a:alpha val="11000"/>
                  </a:srgbClr>
                </a:gs>
                <a:gs pos="36000">
                  <a:srgbClr val="9b6bf2">
                    <a:alpha val="10000"/>
                  </a:srgbClr>
                </a:gs>
                <a:gs pos="75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217" name="Oval 14"/>
            <p:cNvSpPr/>
            <p:nvPr/>
          </p:nvSpPr>
          <p:spPr>
            <a:xfrm>
              <a:off x="0" y="2895480"/>
              <a:ext cx="2360880" cy="2360880"/>
            </a:xfrm>
            <a:prstGeom prst="ellipse">
              <a:avLst/>
            </a:prstGeom>
            <a:gradFill rotWithShape="0">
              <a:gsLst>
                <a:gs pos="0">
                  <a:srgbClr val="9b6bf2">
                    <a:alpha val="8000"/>
                  </a:srgbClr>
                </a:gs>
                <a:gs pos="36000">
                  <a:srgbClr val="9b6bf2">
                    <a:alpha val="8000"/>
                  </a:srgbClr>
                </a:gs>
                <a:gs pos="72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218" name="Oval 17"/>
            <p:cNvSpPr/>
            <p:nvPr/>
          </p:nvSpPr>
          <p:spPr>
            <a:xfrm>
              <a:off x="8609040" y="5867280"/>
              <a:ext cx="989280" cy="989280"/>
            </a:xfrm>
            <a:prstGeom prst="ellipse">
              <a:avLst/>
            </a:prstGeom>
            <a:gradFill rotWithShape="0">
              <a:gsLst>
                <a:gs pos="0">
                  <a:srgbClr val="9b6bf2">
                    <a:alpha val="14000"/>
                  </a:srgbClr>
                </a:gs>
                <a:gs pos="36000">
                  <a:srgbClr val="9b6bf2">
                    <a:alpha val="7000"/>
                  </a:srgbClr>
                </a:gs>
                <a:gs pos="66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219" name="Oval 15"/>
            <p:cNvSpPr/>
            <p:nvPr/>
          </p:nvSpPr>
          <p:spPr>
            <a:xfrm>
              <a:off x="8609040" y="1676520"/>
              <a:ext cx="2818080" cy="2818080"/>
            </a:xfrm>
            <a:prstGeom prst="ellipse">
              <a:avLst/>
            </a:prstGeom>
            <a:gradFill rotWithShape="0">
              <a:gsLst>
                <a:gs pos="0">
                  <a:srgbClr val="9b6bf2">
                    <a:alpha val="7000"/>
                  </a:srgbClr>
                </a:gs>
                <a:gs pos="36000">
                  <a:srgbClr val="9b6bf2">
                    <a:alpha val="6000"/>
                  </a:srgbClr>
                </a:gs>
                <a:gs pos="69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220" name="Oval 16"/>
            <p:cNvSpPr/>
            <p:nvPr/>
          </p:nvSpPr>
          <p:spPr>
            <a:xfrm>
              <a:off x="7999560" y="8640"/>
              <a:ext cx="1598760" cy="1598760"/>
            </a:xfrm>
            <a:prstGeom prst="ellipse">
              <a:avLst/>
            </a:prstGeom>
            <a:gradFill rotWithShape="0">
              <a:gsLst>
                <a:gs pos="0">
                  <a:srgbClr val="9b6bf2">
                    <a:alpha val="14000"/>
                  </a:srgbClr>
                </a:gs>
                <a:gs pos="36000">
                  <a:srgbClr val="9b6bf2">
                    <a:alpha val="7000"/>
                  </a:srgbClr>
                </a:gs>
                <a:gs pos="73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221" name="Freeform 5"/>
            <p:cNvSpPr/>
            <p:nvPr/>
          </p:nvSpPr>
          <p:spPr>
            <a:xfrm rot="21010200">
              <a:off x="8490600" y="1796760"/>
              <a:ext cx="3297960" cy="439560"/>
            </a:xfrm>
            <a:custGeom>
              <a:avLst/>
              <a:gdLst>
                <a:gd name="textAreaLeft" fmla="*/ 0 w 3297960"/>
                <a:gd name="textAreaRight" fmla="*/ 3299400 w 3297960"/>
                <a:gd name="textAreaTop" fmla="*/ 0 h 439560"/>
                <a:gd name="textAreaBottom" fmla="*/ 441000 h 439560"/>
              </a:gdLst>
              <a:ahLst/>
              <a:rect l="textAreaLeft" t="textAreaTop" r="textAreaRight" b="textAreaBottom"/>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222" name="Freeform 5"/>
            <p:cNvSpPr/>
            <p:nvPr/>
          </p:nvSpPr>
          <p:spPr>
            <a:xfrm>
              <a:off x="459360" y="1866240"/>
              <a:ext cx="11276280" cy="4532400"/>
            </a:xfrm>
            <a:custGeom>
              <a:avLst/>
              <a:gdLst>
                <a:gd name="textAreaLeft" fmla="*/ 0 w 11276280"/>
                <a:gd name="textAreaRight" fmla="*/ 11277720 w 11276280"/>
                <a:gd name="textAreaTop" fmla="*/ 0 h 4532400"/>
                <a:gd name="textAreaBottom" fmla="*/ 4533840 h 4532400"/>
              </a:gdLst>
              <a:ahLst/>
              <a:rect l="textAreaLeft" t="textAreaTop" r="textAreaRight" b="textAreaBottom"/>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223" name="Freeform 5"/>
            <p:cNvSpPr/>
            <p:nvPr/>
          </p:nvSpPr>
          <p:spPr>
            <a:xfrm>
              <a:off x="0" y="1440"/>
              <a:ext cx="12190680" cy="6855120"/>
            </a:xfrm>
            <a:custGeom>
              <a:avLst/>
              <a:gdLst>
                <a:gd name="textAreaLeft" fmla="*/ 0 w 12190680"/>
                <a:gd name="textAreaRight" fmla="*/ 12192120 w 12190680"/>
                <a:gd name="textAreaTop" fmla="*/ 0 h 6855120"/>
                <a:gd name="textAreaBottom" fmla="*/ 6856560 h 6855120"/>
              </a:gdLst>
              <a:ahLst/>
              <a:rect l="textAreaLeft" t="textAreaTop" r="textAreaRight" b="textAreaBottom"/>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grpSp>
      <p:sp>
        <p:nvSpPr>
          <p:cNvPr id="224" name="Rectangle 20" hidden="1"/>
          <p:cNvSpPr/>
          <p:nvPr/>
        </p:nvSpPr>
        <p:spPr>
          <a:xfrm>
            <a:off x="10437840" y="0"/>
            <a:ext cx="684360" cy="114156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ffffff"/>
              </a:solidFill>
              <a:latin typeface="Arial"/>
            </a:endParaRPr>
          </a:p>
        </p:txBody>
      </p:sp>
      <p:grpSp>
        <p:nvGrpSpPr>
          <p:cNvPr id="225" name="Group 7"/>
          <p:cNvGrpSpPr/>
          <p:nvPr/>
        </p:nvGrpSpPr>
        <p:grpSpPr>
          <a:xfrm>
            <a:off x="0" y="0"/>
            <a:ext cx="12190680" cy="6856560"/>
            <a:chOff x="0" y="0"/>
            <a:chExt cx="12190680" cy="6856560"/>
          </a:xfrm>
        </p:grpSpPr>
        <p:sp>
          <p:nvSpPr>
            <p:cNvPr id="226" name="Rectangle 13"/>
            <p:cNvSpPr/>
            <p:nvPr/>
          </p:nvSpPr>
          <p:spPr>
            <a:xfrm>
              <a:off x="0" y="0"/>
              <a:ext cx="12190680" cy="6856560"/>
            </a:xfrm>
            <a:prstGeom prst="rect">
              <a:avLst/>
            </a:prstGeom>
            <a:blipFill rotWithShape="0">
              <a:blip r:embed="rId3"/>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227" name="Oval 16"/>
            <p:cNvSpPr/>
            <p:nvPr/>
          </p:nvSpPr>
          <p:spPr>
            <a:xfrm>
              <a:off x="0" y="2666880"/>
              <a:ext cx="4189680" cy="4189680"/>
            </a:xfrm>
            <a:prstGeom prst="ellipse">
              <a:avLst/>
            </a:prstGeom>
            <a:gradFill rotWithShape="0">
              <a:gsLst>
                <a:gs pos="0">
                  <a:srgbClr val="9b6bf2">
                    <a:alpha val="11000"/>
                  </a:srgbClr>
                </a:gs>
                <a:gs pos="36000">
                  <a:srgbClr val="9b6bf2">
                    <a:alpha val="10000"/>
                  </a:srgbClr>
                </a:gs>
                <a:gs pos="75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228" name="Oval 17"/>
            <p:cNvSpPr/>
            <p:nvPr/>
          </p:nvSpPr>
          <p:spPr>
            <a:xfrm>
              <a:off x="0" y="2895480"/>
              <a:ext cx="2360880" cy="2360880"/>
            </a:xfrm>
            <a:prstGeom prst="ellipse">
              <a:avLst/>
            </a:prstGeom>
            <a:gradFill rotWithShape="0">
              <a:gsLst>
                <a:gs pos="0">
                  <a:srgbClr val="9b6bf2">
                    <a:alpha val="8000"/>
                  </a:srgbClr>
                </a:gs>
                <a:gs pos="36000">
                  <a:srgbClr val="9b6bf2">
                    <a:alpha val="8000"/>
                  </a:srgbClr>
                </a:gs>
                <a:gs pos="72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229" name="Oval 18"/>
            <p:cNvSpPr/>
            <p:nvPr/>
          </p:nvSpPr>
          <p:spPr>
            <a:xfrm>
              <a:off x="8609040" y="5867280"/>
              <a:ext cx="989280" cy="989280"/>
            </a:xfrm>
            <a:prstGeom prst="ellipse">
              <a:avLst/>
            </a:prstGeom>
            <a:gradFill rotWithShape="0">
              <a:gsLst>
                <a:gs pos="0">
                  <a:srgbClr val="9b6bf2">
                    <a:alpha val="14000"/>
                  </a:srgbClr>
                </a:gs>
                <a:gs pos="36000">
                  <a:srgbClr val="9b6bf2">
                    <a:alpha val="7000"/>
                  </a:srgbClr>
                </a:gs>
                <a:gs pos="66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230" name="Oval 19"/>
            <p:cNvSpPr/>
            <p:nvPr/>
          </p:nvSpPr>
          <p:spPr>
            <a:xfrm>
              <a:off x="8609040" y="1676520"/>
              <a:ext cx="2818080" cy="2818080"/>
            </a:xfrm>
            <a:prstGeom prst="ellipse">
              <a:avLst/>
            </a:prstGeom>
            <a:gradFill rotWithShape="0">
              <a:gsLst>
                <a:gs pos="0">
                  <a:srgbClr val="9b6bf2">
                    <a:alpha val="7000"/>
                  </a:srgbClr>
                </a:gs>
                <a:gs pos="36000">
                  <a:srgbClr val="9b6bf2">
                    <a:alpha val="6000"/>
                  </a:srgbClr>
                </a:gs>
                <a:gs pos="69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231" name="Oval 20"/>
            <p:cNvSpPr/>
            <p:nvPr/>
          </p:nvSpPr>
          <p:spPr>
            <a:xfrm>
              <a:off x="7999560" y="8640"/>
              <a:ext cx="1598760" cy="1598760"/>
            </a:xfrm>
            <a:prstGeom prst="ellipse">
              <a:avLst/>
            </a:prstGeom>
            <a:gradFill rotWithShape="0">
              <a:gsLst>
                <a:gs pos="0">
                  <a:srgbClr val="9b6bf2">
                    <a:alpha val="14000"/>
                  </a:srgbClr>
                </a:gs>
                <a:gs pos="36000">
                  <a:srgbClr val="9b6bf2">
                    <a:alpha val="7000"/>
                  </a:srgbClr>
                </a:gs>
                <a:gs pos="73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232" name="Rectangle 9"/>
            <p:cNvSpPr/>
            <p:nvPr/>
          </p:nvSpPr>
          <p:spPr>
            <a:xfrm>
              <a:off x="7289640" y="402120"/>
              <a:ext cx="4477320" cy="6052320"/>
            </a:xfrm>
            <a:prstGeom prst="rect">
              <a:avLst/>
            </a:prstGeom>
            <a:solidFill>
              <a:schemeClr val="bg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233" name="Freeform 5"/>
            <p:cNvSpPr/>
            <p:nvPr/>
          </p:nvSpPr>
          <p:spPr>
            <a:xfrm rot="16200000">
              <a:off x="3787200" y="2802960"/>
              <a:ext cx="6052320" cy="1253160"/>
            </a:xfrm>
            <a:custGeom>
              <a:avLst/>
              <a:gdLst>
                <a:gd name="textAreaLeft" fmla="*/ 0 w 6052320"/>
                <a:gd name="textAreaRight" fmla="*/ 6053760 w 6052320"/>
                <a:gd name="textAreaTop" fmla="*/ 0 h 1253160"/>
                <a:gd name="textAreaBottom" fmla="*/ 1254600 h 1253160"/>
              </a:gdLst>
              <a:ahLst/>
              <a:rect l="textAreaLeft" t="textAreaTop" r="textAreaRight" b="textAreaBottom"/>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234" name="Freeform 5"/>
            <p:cNvSpPr/>
            <p:nvPr/>
          </p:nvSpPr>
          <p:spPr>
            <a:xfrm rot="15922200">
              <a:off x="4698360" y="1826280"/>
              <a:ext cx="3297960" cy="439560"/>
            </a:xfrm>
            <a:custGeom>
              <a:avLst/>
              <a:gdLst>
                <a:gd name="textAreaLeft" fmla="*/ 0 w 3297960"/>
                <a:gd name="textAreaRight" fmla="*/ 3299400 w 3297960"/>
                <a:gd name="textAreaTop" fmla="*/ 0 h 439560"/>
                <a:gd name="textAreaBottom" fmla="*/ 441000 h 439560"/>
              </a:gdLst>
              <a:ahLst/>
              <a:rect l="textAreaLeft" t="textAreaTop" r="textAreaRight" b="textAreaBottom"/>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235" name="Freeform 5"/>
            <p:cNvSpPr/>
            <p:nvPr/>
          </p:nvSpPr>
          <p:spPr>
            <a:xfrm>
              <a:off x="0" y="1440"/>
              <a:ext cx="12190680" cy="6855120"/>
            </a:xfrm>
            <a:custGeom>
              <a:avLst/>
              <a:gdLst>
                <a:gd name="textAreaLeft" fmla="*/ 0 w 12190680"/>
                <a:gd name="textAreaRight" fmla="*/ 12192120 w 12190680"/>
                <a:gd name="textAreaTop" fmla="*/ 0 h 6855120"/>
                <a:gd name="textAreaBottom" fmla="*/ 6856560 h 6855120"/>
              </a:gdLst>
              <a:ahLst/>
              <a:rect l="textAreaLeft" t="textAreaTop" r="textAreaRight" b="textAreaBottom"/>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grpSp>
      <p:sp>
        <p:nvSpPr>
          <p:cNvPr id="236" name="Rectangle 15"/>
          <p:cNvSpPr/>
          <p:nvPr/>
        </p:nvSpPr>
        <p:spPr>
          <a:xfrm>
            <a:off x="10437840" y="0"/>
            <a:ext cx="684360" cy="114156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ffffff"/>
              </a:solidFill>
              <a:latin typeface="Arial"/>
            </a:endParaRPr>
          </a:p>
        </p:txBody>
      </p:sp>
      <p:sp>
        <p:nvSpPr>
          <p:cNvPr id="237" name="PlaceHolder 1"/>
          <p:cNvSpPr>
            <a:spLocks noGrp="1"/>
          </p:cNvSpPr>
          <p:nvPr>
            <p:ph type="ftr" idx="31"/>
          </p:nvPr>
        </p:nvSpPr>
        <p:spPr>
          <a:xfrm>
            <a:off x="561240" y="6391800"/>
            <a:ext cx="3858480" cy="3034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38" name="PlaceHolder 2"/>
          <p:cNvSpPr>
            <a:spLocks noGrp="1"/>
          </p:cNvSpPr>
          <p:nvPr>
            <p:ph type="sldNum" idx="32"/>
          </p:nvPr>
        </p:nvSpPr>
        <p:spPr>
          <a:xfrm>
            <a:off x="10352520" y="295560"/>
            <a:ext cx="836640" cy="766080"/>
          </a:xfrm>
          <a:prstGeom prst="rect">
            <a:avLst/>
          </a:prstGeom>
          <a:noFill/>
          <a:ln w="0">
            <a:noFill/>
          </a:ln>
        </p:spPr>
        <p:txBody>
          <a:bodyPr lIns="91440" rIns="91440" tIns="45720" bIns="45720" anchor="b">
            <a:noAutofit/>
          </a:bodyPr>
          <a:lstStyle>
            <a:lvl1pPr indent="0" algn="ctr" defTabSz="457200">
              <a:lnSpc>
                <a:spcPct val="100000"/>
              </a:lnSpc>
              <a:buNone/>
              <a:tabLst>
                <a:tab algn="l" pos="0"/>
              </a:tabLst>
              <a:defRPr b="0" lang="en-US" sz="2800" spc="-1" strike="noStrike">
                <a:solidFill>
                  <a:schemeClr val="lt1"/>
                </a:solidFill>
                <a:latin typeface="Century Gothic"/>
              </a:defRPr>
            </a:lvl1pPr>
          </a:lstStyle>
          <a:p>
            <a:pPr indent="0" algn="ctr" defTabSz="457200">
              <a:lnSpc>
                <a:spcPct val="100000"/>
              </a:lnSpc>
              <a:buNone/>
              <a:tabLst>
                <a:tab algn="l" pos="0"/>
              </a:tabLst>
            </a:pPr>
            <a:fld id="{6B8D74CC-C44F-4AC0-962B-DBB37183AF16}" type="slidenum">
              <a:rPr b="0" lang="en-US" sz="2800" spc="-1" strike="noStrike">
                <a:solidFill>
                  <a:schemeClr val="lt1"/>
                </a:solidFill>
                <a:latin typeface="Century Gothic"/>
              </a:rPr>
              <a:t>&lt;number&gt;</a:t>
            </a:fld>
            <a:endParaRPr b="0" lang="en-US" sz="2800" spc="-1" strike="noStrike">
              <a:solidFill>
                <a:srgbClr val="000000"/>
              </a:solidFill>
              <a:latin typeface="Times New Roman"/>
            </a:endParaRPr>
          </a:p>
        </p:txBody>
      </p:sp>
      <p:sp>
        <p:nvSpPr>
          <p:cNvPr id="239" name="PlaceHolder 3"/>
          <p:cNvSpPr>
            <a:spLocks noGrp="1"/>
          </p:cNvSpPr>
          <p:nvPr>
            <p:ph type="dt" idx="33"/>
          </p:nvPr>
        </p:nvSpPr>
        <p:spPr>
          <a:xfrm>
            <a:off x="10653120" y="6391800"/>
            <a:ext cx="989280" cy="3034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9" r:id="rId4"/>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40" name="Group 7"/>
          <p:cNvGrpSpPr/>
          <p:nvPr/>
        </p:nvGrpSpPr>
        <p:grpSpPr>
          <a:xfrm>
            <a:off x="0" y="0"/>
            <a:ext cx="12190680" cy="6856560"/>
            <a:chOff x="0" y="0"/>
            <a:chExt cx="12190680" cy="6856560"/>
          </a:xfrm>
        </p:grpSpPr>
        <p:sp>
          <p:nvSpPr>
            <p:cNvPr id="241" name="Rectangle 6"/>
            <p:cNvSpPr/>
            <p:nvPr/>
          </p:nvSpPr>
          <p:spPr>
            <a:xfrm>
              <a:off x="0" y="0"/>
              <a:ext cx="12190680" cy="6856560"/>
            </a:xfrm>
            <a:prstGeom prst="rect">
              <a:avLst/>
            </a:prstGeom>
            <a:blipFill rotWithShape="0">
              <a:blip r:embed="rId2"/>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242" name="Oval 12"/>
            <p:cNvSpPr/>
            <p:nvPr/>
          </p:nvSpPr>
          <p:spPr>
            <a:xfrm>
              <a:off x="0" y="2666880"/>
              <a:ext cx="4189680" cy="4189680"/>
            </a:xfrm>
            <a:prstGeom prst="ellipse">
              <a:avLst/>
            </a:prstGeom>
            <a:gradFill rotWithShape="0">
              <a:gsLst>
                <a:gs pos="0">
                  <a:srgbClr val="9b6bf2">
                    <a:alpha val="11000"/>
                  </a:srgbClr>
                </a:gs>
                <a:gs pos="36000">
                  <a:srgbClr val="9b6bf2">
                    <a:alpha val="10000"/>
                  </a:srgbClr>
                </a:gs>
                <a:gs pos="75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243" name="Oval 14"/>
            <p:cNvSpPr/>
            <p:nvPr/>
          </p:nvSpPr>
          <p:spPr>
            <a:xfrm>
              <a:off x="0" y="2895480"/>
              <a:ext cx="2360880" cy="2360880"/>
            </a:xfrm>
            <a:prstGeom prst="ellipse">
              <a:avLst/>
            </a:prstGeom>
            <a:gradFill rotWithShape="0">
              <a:gsLst>
                <a:gs pos="0">
                  <a:srgbClr val="9b6bf2">
                    <a:alpha val="8000"/>
                  </a:srgbClr>
                </a:gs>
                <a:gs pos="36000">
                  <a:srgbClr val="9b6bf2">
                    <a:alpha val="8000"/>
                  </a:srgbClr>
                </a:gs>
                <a:gs pos="72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244" name="Oval 17"/>
            <p:cNvSpPr/>
            <p:nvPr/>
          </p:nvSpPr>
          <p:spPr>
            <a:xfrm>
              <a:off x="8609040" y="5867280"/>
              <a:ext cx="989280" cy="989280"/>
            </a:xfrm>
            <a:prstGeom prst="ellipse">
              <a:avLst/>
            </a:prstGeom>
            <a:gradFill rotWithShape="0">
              <a:gsLst>
                <a:gs pos="0">
                  <a:srgbClr val="9b6bf2">
                    <a:alpha val="14000"/>
                  </a:srgbClr>
                </a:gs>
                <a:gs pos="36000">
                  <a:srgbClr val="9b6bf2">
                    <a:alpha val="7000"/>
                  </a:srgbClr>
                </a:gs>
                <a:gs pos="66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245" name="Oval 15"/>
            <p:cNvSpPr/>
            <p:nvPr/>
          </p:nvSpPr>
          <p:spPr>
            <a:xfrm>
              <a:off x="8609040" y="1676520"/>
              <a:ext cx="2818080" cy="2818080"/>
            </a:xfrm>
            <a:prstGeom prst="ellipse">
              <a:avLst/>
            </a:prstGeom>
            <a:gradFill rotWithShape="0">
              <a:gsLst>
                <a:gs pos="0">
                  <a:srgbClr val="9b6bf2">
                    <a:alpha val="7000"/>
                  </a:srgbClr>
                </a:gs>
                <a:gs pos="36000">
                  <a:srgbClr val="9b6bf2">
                    <a:alpha val="6000"/>
                  </a:srgbClr>
                </a:gs>
                <a:gs pos="69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246" name="Oval 16"/>
            <p:cNvSpPr/>
            <p:nvPr/>
          </p:nvSpPr>
          <p:spPr>
            <a:xfrm>
              <a:off x="7999560" y="8640"/>
              <a:ext cx="1598760" cy="1598760"/>
            </a:xfrm>
            <a:prstGeom prst="ellipse">
              <a:avLst/>
            </a:prstGeom>
            <a:gradFill rotWithShape="0">
              <a:gsLst>
                <a:gs pos="0">
                  <a:srgbClr val="9b6bf2">
                    <a:alpha val="14000"/>
                  </a:srgbClr>
                </a:gs>
                <a:gs pos="36000">
                  <a:srgbClr val="9b6bf2">
                    <a:alpha val="7000"/>
                  </a:srgbClr>
                </a:gs>
                <a:gs pos="73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247" name="Freeform 5"/>
            <p:cNvSpPr/>
            <p:nvPr/>
          </p:nvSpPr>
          <p:spPr>
            <a:xfrm rot="21010200">
              <a:off x="8490600" y="1796760"/>
              <a:ext cx="3297960" cy="439560"/>
            </a:xfrm>
            <a:custGeom>
              <a:avLst/>
              <a:gdLst>
                <a:gd name="textAreaLeft" fmla="*/ 0 w 3297960"/>
                <a:gd name="textAreaRight" fmla="*/ 3299400 w 3297960"/>
                <a:gd name="textAreaTop" fmla="*/ 0 h 439560"/>
                <a:gd name="textAreaBottom" fmla="*/ 441000 h 439560"/>
              </a:gdLst>
              <a:ahLst/>
              <a:rect l="textAreaLeft" t="textAreaTop" r="textAreaRight" b="textAreaBottom"/>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248" name="Freeform 5"/>
            <p:cNvSpPr/>
            <p:nvPr/>
          </p:nvSpPr>
          <p:spPr>
            <a:xfrm>
              <a:off x="459360" y="1866240"/>
              <a:ext cx="11276280" cy="4532400"/>
            </a:xfrm>
            <a:custGeom>
              <a:avLst/>
              <a:gdLst>
                <a:gd name="textAreaLeft" fmla="*/ 0 w 11276280"/>
                <a:gd name="textAreaRight" fmla="*/ 11277720 w 11276280"/>
                <a:gd name="textAreaTop" fmla="*/ 0 h 4532400"/>
                <a:gd name="textAreaBottom" fmla="*/ 4533840 h 4532400"/>
              </a:gdLst>
              <a:ahLst/>
              <a:rect l="textAreaLeft" t="textAreaTop" r="textAreaRight" b="textAreaBottom"/>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249" name="Freeform 5"/>
            <p:cNvSpPr/>
            <p:nvPr/>
          </p:nvSpPr>
          <p:spPr>
            <a:xfrm>
              <a:off x="0" y="1440"/>
              <a:ext cx="12190680" cy="6855120"/>
            </a:xfrm>
            <a:custGeom>
              <a:avLst/>
              <a:gdLst>
                <a:gd name="textAreaLeft" fmla="*/ 0 w 12190680"/>
                <a:gd name="textAreaRight" fmla="*/ 12192120 w 12190680"/>
                <a:gd name="textAreaTop" fmla="*/ 0 h 6855120"/>
                <a:gd name="textAreaBottom" fmla="*/ 6856560 h 6855120"/>
              </a:gdLst>
              <a:ahLst/>
              <a:rect l="textAreaLeft" t="textAreaTop" r="textAreaRight" b="textAreaBottom"/>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grpSp>
      <p:sp>
        <p:nvSpPr>
          <p:cNvPr id="250" name="Rectangle 20"/>
          <p:cNvSpPr/>
          <p:nvPr/>
        </p:nvSpPr>
        <p:spPr>
          <a:xfrm>
            <a:off x="10437840" y="0"/>
            <a:ext cx="684360" cy="114156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ffffff"/>
              </a:solidFill>
              <a:latin typeface="Arial"/>
            </a:endParaRPr>
          </a:p>
        </p:txBody>
      </p:sp>
      <p:sp>
        <p:nvSpPr>
          <p:cNvPr id="251" name="PlaceHolder 1"/>
          <p:cNvSpPr>
            <a:spLocks noGrp="1"/>
          </p:cNvSpPr>
          <p:nvPr>
            <p:ph type="title"/>
          </p:nvPr>
        </p:nvSpPr>
        <p:spPr>
          <a:xfrm>
            <a:off x="1154880" y="973800"/>
            <a:ext cx="8759880" cy="70560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252" name="PlaceHolder 2"/>
          <p:cNvSpPr>
            <a:spLocks noGrp="1"/>
          </p:cNvSpPr>
          <p:nvPr>
            <p:ph type="body"/>
          </p:nvPr>
        </p:nvSpPr>
        <p:spPr>
          <a:xfrm>
            <a:off x="1154880" y="2603520"/>
            <a:ext cx="4305960" cy="3414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53" name="PlaceHolder 3"/>
          <p:cNvSpPr>
            <a:spLocks noGrp="1"/>
          </p:cNvSpPr>
          <p:nvPr>
            <p:ph type="body"/>
          </p:nvPr>
        </p:nvSpPr>
        <p:spPr>
          <a:xfrm>
            <a:off x="5676840" y="2603520"/>
            <a:ext cx="4305960" cy="3414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254" name="PlaceHolder 4"/>
          <p:cNvSpPr>
            <a:spLocks noGrp="1"/>
          </p:cNvSpPr>
          <p:nvPr>
            <p:ph type="ftr" idx="34"/>
          </p:nvPr>
        </p:nvSpPr>
        <p:spPr>
          <a:xfrm>
            <a:off x="561240" y="6391800"/>
            <a:ext cx="3858480" cy="3034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55" name="PlaceHolder 5"/>
          <p:cNvSpPr>
            <a:spLocks noGrp="1"/>
          </p:cNvSpPr>
          <p:nvPr>
            <p:ph type="sldNum" idx="35"/>
          </p:nvPr>
        </p:nvSpPr>
        <p:spPr>
          <a:xfrm>
            <a:off x="10352520" y="295560"/>
            <a:ext cx="836640" cy="766080"/>
          </a:xfrm>
          <a:prstGeom prst="rect">
            <a:avLst/>
          </a:prstGeom>
          <a:noFill/>
          <a:ln w="0">
            <a:noFill/>
          </a:ln>
        </p:spPr>
        <p:txBody>
          <a:bodyPr lIns="91440" rIns="91440" tIns="45720" bIns="45720" anchor="b">
            <a:noAutofit/>
          </a:bodyPr>
          <a:lstStyle>
            <a:lvl1pPr indent="0" algn="ctr" defTabSz="457200">
              <a:lnSpc>
                <a:spcPct val="100000"/>
              </a:lnSpc>
              <a:buNone/>
              <a:tabLst>
                <a:tab algn="l" pos="0"/>
              </a:tabLst>
              <a:defRPr b="0" lang="en-US" sz="2800" spc="-1" strike="noStrike">
                <a:solidFill>
                  <a:schemeClr val="lt1"/>
                </a:solidFill>
                <a:latin typeface="Century Gothic"/>
              </a:defRPr>
            </a:lvl1pPr>
          </a:lstStyle>
          <a:p>
            <a:pPr indent="0" algn="ctr" defTabSz="457200">
              <a:lnSpc>
                <a:spcPct val="100000"/>
              </a:lnSpc>
              <a:buNone/>
              <a:tabLst>
                <a:tab algn="l" pos="0"/>
              </a:tabLst>
            </a:pPr>
            <a:fld id="{5E08BF41-0387-4F17-B334-83BD04294C5E}" type="slidenum">
              <a:rPr b="0" lang="en-US" sz="2800" spc="-1" strike="noStrike">
                <a:solidFill>
                  <a:schemeClr val="lt1"/>
                </a:solidFill>
                <a:latin typeface="Century Gothic"/>
              </a:rPr>
              <a:t>&lt;number&gt;</a:t>
            </a:fld>
            <a:endParaRPr b="0" lang="en-US" sz="2800" spc="-1" strike="noStrike">
              <a:solidFill>
                <a:srgbClr val="000000"/>
              </a:solidFill>
              <a:latin typeface="Times New Roman"/>
            </a:endParaRPr>
          </a:p>
        </p:txBody>
      </p:sp>
      <p:sp>
        <p:nvSpPr>
          <p:cNvPr id="256" name="PlaceHolder 6"/>
          <p:cNvSpPr>
            <a:spLocks noGrp="1"/>
          </p:cNvSpPr>
          <p:nvPr>
            <p:ph type="dt" idx="36"/>
          </p:nvPr>
        </p:nvSpPr>
        <p:spPr>
          <a:xfrm>
            <a:off x="10653120" y="6391800"/>
            <a:ext cx="989280" cy="3034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1" r:id="rId3"/>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60" name="Group 7"/>
          <p:cNvGrpSpPr/>
          <p:nvPr/>
        </p:nvGrpSpPr>
        <p:grpSpPr>
          <a:xfrm>
            <a:off x="0" y="0"/>
            <a:ext cx="12190680" cy="6856560"/>
            <a:chOff x="0" y="0"/>
            <a:chExt cx="12190680" cy="6856560"/>
          </a:xfrm>
        </p:grpSpPr>
        <p:sp>
          <p:nvSpPr>
            <p:cNvPr id="261" name="Rectangle 6"/>
            <p:cNvSpPr/>
            <p:nvPr/>
          </p:nvSpPr>
          <p:spPr>
            <a:xfrm>
              <a:off x="0" y="0"/>
              <a:ext cx="12190680" cy="6856560"/>
            </a:xfrm>
            <a:prstGeom prst="rect">
              <a:avLst/>
            </a:prstGeom>
            <a:blipFill rotWithShape="0">
              <a:blip r:embed="rId2"/>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262" name="Oval 12"/>
            <p:cNvSpPr/>
            <p:nvPr/>
          </p:nvSpPr>
          <p:spPr>
            <a:xfrm>
              <a:off x="0" y="2666880"/>
              <a:ext cx="4189680" cy="4189680"/>
            </a:xfrm>
            <a:prstGeom prst="ellipse">
              <a:avLst/>
            </a:prstGeom>
            <a:gradFill rotWithShape="0">
              <a:gsLst>
                <a:gs pos="0">
                  <a:srgbClr val="9b6bf2">
                    <a:alpha val="11000"/>
                  </a:srgbClr>
                </a:gs>
                <a:gs pos="36000">
                  <a:srgbClr val="9b6bf2">
                    <a:alpha val="10000"/>
                  </a:srgbClr>
                </a:gs>
                <a:gs pos="75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263" name="Oval 14"/>
            <p:cNvSpPr/>
            <p:nvPr/>
          </p:nvSpPr>
          <p:spPr>
            <a:xfrm>
              <a:off x="0" y="2895480"/>
              <a:ext cx="2360880" cy="2360880"/>
            </a:xfrm>
            <a:prstGeom prst="ellipse">
              <a:avLst/>
            </a:prstGeom>
            <a:gradFill rotWithShape="0">
              <a:gsLst>
                <a:gs pos="0">
                  <a:srgbClr val="9b6bf2">
                    <a:alpha val="8000"/>
                  </a:srgbClr>
                </a:gs>
                <a:gs pos="36000">
                  <a:srgbClr val="9b6bf2">
                    <a:alpha val="8000"/>
                  </a:srgbClr>
                </a:gs>
                <a:gs pos="72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264" name="Oval 17"/>
            <p:cNvSpPr/>
            <p:nvPr/>
          </p:nvSpPr>
          <p:spPr>
            <a:xfrm>
              <a:off x="8609040" y="5867280"/>
              <a:ext cx="989280" cy="989280"/>
            </a:xfrm>
            <a:prstGeom prst="ellipse">
              <a:avLst/>
            </a:prstGeom>
            <a:gradFill rotWithShape="0">
              <a:gsLst>
                <a:gs pos="0">
                  <a:srgbClr val="9b6bf2">
                    <a:alpha val="14000"/>
                  </a:srgbClr>
                </a:gs>
                <a:gs pos="36000">
                  <a:srgbClr val="9b6bf2">
                    <a:alpha val="7000"/>
                  </a:srgbClr>
                </a:gs>
                <a:gs pos="66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265" name="Oval 15"/>
            <p:cNvSpPr/>
            <p:nvPr/>
          </p:nvSpPr>
          <p:spPr>
            <a:xfrm>
              <a:off x="8609040" y="1676520"/>
              <a:ext cx="2818080" cy="2818080"/>
            </a:xfrm>
            <a:prstGeom prst="ellipse">
              <a:avLst/>
            </a:prstGeom>
            <a:gradFill rotWithShape="0">
              <a:gsLst>
                <a:gs pos="0">
                  <a:srgbClr val="9b6bf2">
                    <a:alpha val="7000"/>
                  </a:srgbClr>
                </a:gs>
                <a:gs pos="36000">
                  <a:srgbClr val="9b6bf2">
                    <a:alpha val="6000"/>
                  </a:srgbClr>
                </a:gs>
                <a:gs pos="69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266" name="Oval 16"/>
            <p:cNvSpPr/>
            <p:nvPr/>
          </p:nvSpPr>
          <p:spPr>
            <a:xfrm>
              <a:off x="7999560" y="8640"/>
              <a:ext cx="1598760" cy="1598760"/>
            </a:xfrm>
            <a:prstGeom prst="ellipse">
              <a:avLst/>
            </a:prstGeom>
            <a:gradFill rotWithShape="0">
              <a:gsLst>
                <a:gs pos="0">
                  <a:srgbClr val="9b6bf2">
                    <a:alpha val="14000"/>
                  </a:srgbClr>
                </a:gs>
                <a:gs pos="36000">
                  <a:srgbClr val="9b6bf2">
                    <a:alpha val="7000"/>
                  </a:srgbClr>
                </a:gs>
                <a:gs pos="73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267" name="Freeform 5"/>
            <p:cNvSpPr/>
            <p:nvPr/>
          </p:nvSpPr>
          <p:spPr>
            <a:xfrm rot="21010200">
              <a:off x="8490600" y="1796760"/>
              <a:ext cx="3297960" cy="439560"/>
            </a:xfrm>
            <a:custGeom>
              <a:avLst/>
              <a:gdLst>
                <a:gd name="textAreaLeft" fmla="*/ 0 w 3297960"/>
                <a:gd name="textAreaRight" fmla="*/ 3299400 w 3297960"/>
                <a:gd name="textAreaTop" fmla="*/ 0 h 439560"/>
                <a:gd name="textAreaBottom" fmla="*/ 441000 h 439560"/>
              </a:gdLst>
              <a:ahLst/>
              <a:rect l="textAreaLeft" t="textAreaTop" r="textAreaRight" b="textAreaBottom"/>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268" name="Freeform 5"/>
            <p:cNvSpPr/>
            <p:nvPr/>
          </p:nvSpPr>
          <p:spPr>
            <a:xfrm>
              <a:off x="459360" y="1866240"/>
              <a:ext cx="11276280" cy="4532400"/>
            </a:xfrm>
            <a:custGeom>
              <a:avLst/>
              <a:gdLst>
                <a:gd name="textAreaLeft" fmla="*/ 0 w 11276280"/>
                <a:gd name="textAreaRight" fmla="*/ 11277720 w 11276280"/>
                <a:gd name="textAreaTop" fmla="*/ 0 h 4532400"/>
                <a:gd name="textAreaBottom" fmla="*/ 4533840 h 4532400"/>
              </a:gdLst>
              <a:ahLst/>
              <a:rect l="textAreaLeft" t="textAreaTop" r="textAreaRight" b="textAreaBottom"/>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269" name="Freeform 5"/>
            <p:cNvSpPr/>
            <p:nvPr/>
          </p:nvSpPr>
          <p:spPr>
            <a:xfrm>
              <a:off x="0" y="1440"/>
              <a:ext cx="12190680" cy="6855120"/>
            </a:xfrm>
            <a:custGeom>
              <a:avLst/>
              <a:gdLst>
                <a:gd name="textAreaLeft" fmla="*/ 0 w 12190680"/>
                <a:gd name="textAreaRight" fmla="*/ 12192120 w 12190680"/>
                <a:gd name="textAreaTop" fmla="*/ 0 h 6855120"/>
                <a:gd name="textAreaBottom" fmla="*/ 6856560 h 6855120"/>
              </a:gdLst>
              <a:ahLst/>
              <a:rect l="textAreaLeft" t="textAreaTop" r="textAreaRight" b="textAreaBottom"/>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grpSp>
      <p:sp>
        <p:nvSpPr>
          <p:cNvPr id="270" name="Rectangle 20"/>
          <p:cNvSpPr/>
          <p:nvPr/>
        </p:nvSpPr>
        <p:spPr>
          <a:xfrm>
            <a:off x="10437840" y="0"/>
            <a:ext cx="684360" cy="114156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ffffff"/>
              </a:solidFill>
              <a:latin typeface="Arial"/>
            </a:endParaRPr>
          </a:p>
        </p:txBody>
      </p:sp>
      <p:sp>
        <p:nvSpPr>
          <p:cNvPr id="271" name="PlaceHolder 1"/>
          <p:cNvSpPr>
            <a:spLocks noGrp="1"/>
          </p:cNvSpPr>
          <p:nvPr>
            <p:ph type="ftr" idx="37"/>
          </p:nvPr>
        </p:nvSpPr>
        <p:spPr>
          <a:xfrm>
            <a:off x="561240" y="6391800"/>
            <a:ext cx="3858480" cy="3034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72" name="PlaceHolder 2"/>
          <p:cNvSpPr>
            <a:spLocks noGrp="1"/>
          </p:cNvSpPr>
          <p:nvPr>
            <p:ph type="sldNum" idx="38"/>
          </p:nvPr>
        </p:nvSpPr>
        <p:spPr>
          <a:xfrm>
            <a:off x="10352520" y="295560"/>
            <a:ext cx="836640" cy="766080"/>
          </a:xfrm>
          <a:prstGeom prst="rect">
            <a:avLst/>
          </a:prstGeom>
          <a:noFill/>
          <a:ln w="0">
            <a:noFill/>
          </a:ln>
        </p:spPr>
        <p:txBody>
          <a:bodyPr lIns="91440" rIns="91440" tIns="45720" bIns="45720" anchor="b">
            <a:noAutofit/>
          </a:bodyPr>
          <a:lstStyle>
            <a:lvl1pPr indent="0" algn="ctr" defTabSz="457200">
              <a:lnSpc>
                <a:spcPct val="100000"/>
              </a:lnSpc>
              <a:buNone/>
              <a:tabLst>
                <a:tab algn="l" pos="0"/>
              </a:tabLst>
              <a:defRPr b="0" lang="en-US" sz="2800" spc="-1" strike="noStrike">
                <a:solidFill>
                  <a:schemeClr val="lt1"/>
                </a:solidFill>
                <a:latin typeface="Century Gothic"/>
              </a:defRPr>
            </a:lvl1pPr>
          </a:lstStyle>
          <a:p>
            <a:pPr indent="0" algn="ctr" defTabSz="457200">
              <a:lnSpc>
                <a:spcPct val="100000"/>
              </a:lnSpc>
              <a:buNone/>
              <a:tabLst>
                <a:tab algn="l" pos="0"/>
              </a:tabLst>
            </a:pPr>
            <a:fld id="{DD1CEF61-B536-431F-8DEE-1D3B04E52712}" type="slidenum">
              <a:rPr b="0" lang="en-US" sz="2800" spc="-1" strike="noStrike">
                <a:solidFill>
                  <a:schemeClr val="lt1"/>
                </a:solidFill>
                <a:latin typeface="Century Gothic"/>
              </a:rPr>
              <a:t>&lt;number&gt;</a:t>
            </a:fld>
            <a:endParaRPr b="0" lang="en-US" sz="2800" spc="-1" strike="noStrike">
              <a:solidFill>
                <a:srgbClr val="000000"/>
              </a:solidFill>
              <a:latin typeface="Times New Roman"/>
            </a:endParaRPr>
          </a:p>
        </p:txBody>
      </p:sp>
      <p:sp>
        <p:nvSpPr>
          <p:cNvPr id="273" name="PlaceHolder 3"/>
          <p:cNvSpPr>
            <a:spLocks noGrp="1"/>
          </p:cNvSpPr>
          <p:nvPr>
            <p:ph type="dt" idx="39"/>
          </p:nvPr>
        </p:nvSpPr>
        <p:spPr>
          <a:xfrm>
            <a:off x="10653120" y="6391800"/>
            <a:ext cx="989280" cy="3034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3" r:id="rId3"/>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74" name="Group 7"/>
          <p:cNvGrpSpPr/>
          <p:nvPr/>
        </p:nvGrpSpPr>
        <p:grpSpPr>
          <a:xfrm>
            <a:off x="0" y="0"/>
            <a:ext cx="12190680" cy="6856560"/>
            <a:chOff x="0" y="0"/>
            <a:chExt cx="12190680" cy="6856560"/>
          </a:xfrm>
        </p:grpSpPr>
        <p:sp>
          <p:nvSpPr>
            <p:cNvPr id="275" name="Rectangle 6"/>
            <p:cNvSpPr/>
            <p:nvPr/>
          </p:nvSpPr>
          <p:spPr>
            <a:xfrm>
              <a:off x="0" y="0"/>
              <a:ext cx="12190680" cy="6856560"/>
            </a:xfrm>
            <a:prstGeom prst="rect">
              <a:avLst/>
            </a:prstGeom>
            <a:blipFill rotWithShape="0">
              <a:blip r:embed="rId2"/>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276" name="Oval 12"/>
            <p:cNvSpPr/>
            <p:nvPr/>
          </p:nvSpPr>
          <p:spPr>
            <a:xfrm>
              <a:off x="0" y="2666880"/>
              <a:ext cx="4189680" cy="4189680"/>
            </a:xfrm>
            <a:prstGeom prst="ellipse">
              <a:avLst/>
            </a:prstGeom>
            <a:gradFill rotWithShape="0">
              <a:gsLst>
                <a:gs pos="0">
                  <a:srgbClr val="9b6bf2">
                    <a:alpha val="11000"/>
                  </a:srgbClr>
                </a:gs>
                <a:gs pos="36000">
                  <a:srgbClr val="9b6bf2">
                    <a:alpha val="10000"/>
                  </a:srgbClr>
                </a:gs>
                <a:gs pos="75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277" name="Oval 14"/>
            <p:cNvSpPr/>
            <p:nvPr/>
          </p:nvSpPr>
          <p:spPr>
            <a:xfrm>
              <a:off x="0" y="2895480"/>
              <a:ext cx="2360880" cy="2360880"/>
            </a:xfrm>
            <a:prstGeom prst="ellipse">
              <a:avLst/>
            </a:prstGeom>
            <a:gradFill rotWithShape="0">
              <a:gsLst>
                <a:gs pos="0">
                  <a:srgbClr val="9b6bf2">
                    <a:alpha val="8000"/>
                  </a:srgbClr>
                </a:gs>
                <a:gs pos="36000">
                  <a:srgbClr val="9b6bf2">
                    <a:alpha val="8000"/>
                  </a:srgbClr>
                </a:gs>
                <a:gs pos="72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278" name="Oval 17"/>
            <p:cNvSpPr/>
            <p:nvPr/>
          </p:nvSpPr>
          <p:spPr>
            <a:xfrm>
              <a:off x="8609040" y="5867280"/>
              <a:ext cx="989280" cy="989280"/>
            </a:xfrm>
            <a:prstGeom prst="ellipse">
              <a:avLst/>
            </a:prstGeom>
            <a:gradFill rotWithShape="0">
              <a:gsLst>
                <a:gs pos="0">
                  <a:srgbClr val="9b6bf2">
                    <a:alpha val="14000"/>
                  </a:srgbClr>
                </a:gs>
                <a:gs pos="36000">
                  <a:srgbClr val="9b6bf2">
                    <a:alpha val="7000"/>
                  </a:srgbClr>
                </a:gs>
                <a:gs pos="66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279" name="Oval 15"/>
            <p:cNvSpPr/>
            <p:nvPr/>
          </p:nvSpPr>
          <p:spPr>
            <a:xfrm>
              <a:off x="8609040" y="1676520"/>
              <a:ext cx="2818080" cy="2818080"/>
            </a:xfrm>
            <a:prstGeom prst="ellipse">
              <a:avLst/>
            </a:prstGeom>
            <a:gradFill rotWithShape="0">
              <a:gsLst>
                <a:gs pos="0">
                  <a:srgbClr val="9b6bf2">
                    <a:alpha val="7000"/>
                  </a:srgbClr>
                </a:gs>
                <a:gs pos="36000">
                  <a:srgbClr val="9b6bf2">
                    <a:alpha val="6000"/>
                  </a:srgbClr>
                </a:gs>
                <a:gs pos="69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280" name="Oval 16"/>
            <p:cNvSpPr/>
            <p:nvPr/>
          </p:nvSpPr>
          <p:spPr>
            <a:xfrm>
              <a:off x="7999560" y="8640"/>
              <a:ext cx="1598760" cy="1598760"/>
            </a:xfrm>
            <a:prstGeom prst="ellipse">
              <a:avLst/>
            </a:prstGeom>
            <a:gradFill rotWithShape="0">
              <a:gsLst>
                <a:gs pos="0">
                  <a:srgbClr val="9b6bf2">
                    <a:alpha val="14000"/>
                  </a:srgbClr>
                </a:gs>
                <a:gs pos="36000">
                  <a:srgbClr val="9b6bf2">
                    <a:alpha val="7000"/>
                  </a:srgbClr>
                </a:gs>
                <a:gs pos="73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281" name="Freeform 5"/>
            <p:cNvSpPr/>
            <p:nvPr/>
          </p:nvSpPr>
          <p:spPr>
            <a:xfrm rot="21010200">
              <a:off x="8490600" y="1796760"/>
              <a:ext cx="3297960" cy="439560"/>
            </a:xfrm>
            <a:custGeom>
              <a:avLst/>
              <a:gdLst>
                <a:gd name="textAreaLeft" fmla="*/ 0 w 3297960"/>
                <a:gd name="textAreaRight" fmla="*/ 3299400 w 3297960"/>
                <a:gd name="textAreaTop" fmla="*/ 0 h 439560"/>
                <a:gd name="textAreaBottom" fmla="*/ 441000 h 439560"/>
              </a:gdLst>
              <a:ahLst/>
              <a:rect l="textAreaLeft" t="textAreaTop" r="textAreaRight" b="textAreaBottom"/>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282" name="Freeform 5"/>
            <p:cNvSpPr/>
            <p:nvPr/>
          </p:nvSpPr>
          <p:spPr>
            <a:xfrm>
              <a:off x="459360" y="1866240"/>
              <a:ext cx="11276280" cy="4532400"/>
            </a:xfrm>
            <a:custGeom>
              <a:avLst/>
              <a:gdLst>
                <a:gd name="textAreaLeft" fmla="*/ 0 w 11276280"/>
                <a:gd name="textAreaRight" fmla="*/ 11277720 w 11276280"/>
                <a:gd name="textAreaTop" fmla="*/ 0 h 4532400"/>
                <a:gd name="textAreaBottom" fmla="*/ 4533840 h 4532400"/>
              </a:gdLst>
              <a:ahLst/>
              <a:rect l="textAreaLeft" t="textAreaTop" r="textAreaRight" b="textAreaBottom"/>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283" name="Freeform 5"/>
            <p:cNvSpPr/>
            <p:nvPr/>
          </p:nvSpPr>
          <p:spPr>
            <a:xfrm>
              <a:off x="0" y="1440"/>
              <a:ext cx="12190680" cy="6855120"/>
            </a:xfrm>
            <a:custGeom>
              <a:avLst/>
              <a:gdLst>
                <a:gd name="textAreaLeft" fmla="*/ 0 w 12190680"/>
                <a:gd name="textAreaRight" fmla="*/ 12192120 w 12190680"/>
                <a:gd name="textAreaTop" fmla="*/ 0 h 6855120"/>
                <a:gd name="textAreaBottom" fmla="*/ 6856560 h 6855120"/>
              </a:gdLst>
              <a:ahLst/>
              <a:rect l="textAreaLeft" t="textAreaTop" r="textAreaRight" b="textAreaBottom"/>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grpSp>
      <p:sp>
        <p:nvSpPr>
          <p:cNvPr id="284" name="Rectangle 20"/>
          <p:cNvSpPr/>
          <p:nvPr/>
        </p:nvSpPr>
        <p:spPr>
          <a:xfrm>
            <a:off x="10437840" y="0"/>
            <a:ext cx="684360" cy="114156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ffffff"/>
              </a:solidFill>
              <a:latin typeface="Arial"/>
            </a:endParaRPr>
          </a:p>
        </p:txBody>
      </p:sp>
      <p:sp>
        <p:nvSpPr>
          <p:cNvPr id="285" name="PlaceHolder 1"/>
          <p:cNvSpPr>
            <a:spLocks noGrp="1"/>
          </p:cNvSpPr>
          <p:nvPr>
            <p:ph type="title"/>
          </p:nvPr>
        </p:nvSpPr>
        <p:spPr>
          <a:xfrm>
            <a:off x="1154880" y="973800"/>
            <a:ext cx="8759880" cy="70560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286" name="PlaceHolder 2"/>
          <p:cNvSpPr>
            <a:spLocks noGrp="1"/>
          </p:cNvSpPr>
          <p:nvPr>
            <p:ph type="ftr" idx="40"/>
          </p:nvPr>
        </p:nvSpPr>
        <p:spPr>
          <a:xfrm>
            <a:off x="561240" y="6391800"/>
            <a:ext cx="3858480" cy="3034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87" name="PlaceHolder 3"/>
          <p:cNvSpPr>
            <a:spLocks noGrp="1"/>
          </p:cNvSpPr>
          <p:nvPr>
            <p:ph type="sldNum" idx="41"/>
          </p:nvPr>
        </p:nvSpPr>
        <p:spPr>
          <a:xfrm>
            <a:off x="10352520" y="295560"/>
            <a:ext cx="836640" cy="766080"/>
          </a:xfrm>
          <a:prstGeom prst="rect">
            <a:avLst/>
          </a:prstGeom>
          <a:noFill/>
          <a:ln w="0">
            <a:noFill/>
          </a:ln>
        </p:spPr>
        <p:txBody>
          <a:bodyPr lIns="91440" rIns="91440" tIns="45720" bIns="45720" anchor="b">
            <a:noAutofit/>
          </a:bodyPr>
          <a:lstStyle>
            <a:lvl1pPr indent="0" algn="ctr" defTabSz="457200">
              <a:lnSpc>
                <a:spcPct val="100000"/>
              </a:lnSpc>
              <a:buNone/>
              <a:tabLst>
                <a:tab algn="l" pos="0"/>
              </a:tabLst>
              <a:defRPr b="0" lang="en-US" sz="2800" spc="-1" strike="noStrike">
                <a:solidFill>
                  <a:schemeClr val="lt1"/>
                </a:solidFill>
                <a:latin typeface="Century Gothic"/>
              </a:defRPr>
            </a:lvl1pPr>
          </a:lstStyle>
          <a:p>
            <a:pPr indent="0" algn="ctr" defTabSz="457200">
              <a:lnSpc>
                <a:spcPct val="100000"/>
              </a:lnSpc>
              <a:buNone/>
              <a:tabLst>
                <a:tab algn="l" pos="0"/>
              </a:tabLst>
            </a:pPr>
            <a:fld id="{270EE3D0-09DC-45BA-994A-693512103703}" type="slidenum">
              <a:rPr b="0" lang="en-US" sz="2800" spc="-1" strike="noStrike">
                <a:solidFill>
                  <a:schemeClr val="lt1"/>
                </a:solidFill>
                <a:latin typeface="Century Gothic"/>
              </a:rPr>
              <a:t>&lt;number&gt;</a:t>
            </a:fld>
            <a:endParaRPr b="0" lang="en-US" sz="2800" spc="-1" strike="noStrike">
              <a:solidFill>
                <a:srgbClr val="000000"/>
              </a:solidFill>
              <a:latin typeface="Times New Roman"/>
            </a:endParaRPr>
          </a:p>
        </p:txBody>
      </p:sp>
      <p:sp>
        <p:nvSpPr>
          <p:cNvPr id="288" name="PlaceHolder 4"/>
          <p:cNvSpPr>
            <a:spLocks noGrp="1"/>
          </p:cNvSpPr>
          <p:nvPr>
            <p:ph type="dt" idx="42"/>
          </p:nvPr>
        </p:nvSpPr>
        <p:spPr>
          <a:xfrm>
            <a:off x="10653120" y="6391800"/>
            <a:ext cx="989280" cy="3034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5" r:id="rId3"/>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90" name="Group 7"/>
          <p:cNvGrpSpPr/>
          <p:nvPr/>
        </p:nvGrpSpPr>
        <p:grpSpPr>
          <a:xfrm>
            <a:off x="0" y="0"/>
            <a:ext cx="12190680" cy="6856560"/>
            <a:chOff x="0" y="0"/>
            <a:chExt cx="12190680" cy="6856560"/>
          </a:xfrm>
        </p:grpSpPr>
        <p:sp>
          <p:nvSpPr>
            <p:cNvPr id="291" name="Rectangle 6"/>
            <p:cNvSpPr/>
            <p:nvPr/>
          </p:nvSpPr>
          <p:spPr>
            <a:xfrm>
              <a:off x="0" y="0"/>
              <a:ext cx="12190680" cy="6856560"/>
            </a:xfrm>
            <a:prstGeom prst="rect">
              <a:avLst/>
            </a:prstGeom>
            <a:blipFill rotWithShape="0">
              <a:blip r:embed="rId2"/>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292" name="Oval 12"/>
            <p:cNvSpPr/>
            <p:nvPr/>
          </p:nvSpPr>
          <p:spPr>
            <a:xfrm>
              <a:off x="0" y="2666880"/>
              <a:ext cx="4189680" cy="4189680"/>
            </a:xfrm>
            <a:prstGeom prst="ellipse">
              <a:avLst/>
            </a:prstGeom>
            <a:gradFill rotWithShape="0">
              <a:gsLst>
                <a:gs pos="0">
                  <a:srgbClr val="9b6bf2">
                    <a:alpha val="11000"/>
                  </a:srgbClr>
                </a:gs>
                <a:gs pos="36000">
                  <a:srgbClr val="9b6bf2">
                    <a:alpha val="10000"/>
                  </a:srgbClr>
                </a:gs>
                <a:gs pos="75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293" name="Oval 14"/>
            <p:cNvSpPr/>
            <p:nvPr/>
          </p:nvSpPr>
          <p:spPr>
            <a:xfrm>
              <a:off x="0" y="2895480"/>
              <a:ext cx="2360880" cy="2360880"/>
            </a:xfrm>
            <a:prstGeom prst="ellipse">
              <a:avLst/>
            </a:prstGeom>
            <a:gradFill rotWithShape="0">
              <a:gsLst>
                <a:gs pos="0">
                  <a:srgbClr val="9b6bf2">
                    <a:alpha val="8000"/>
                  </a:srgbClr>
                </a:gs>
                <a:gs pos="36000">
                  <a:srgbClr val="9b6bf2">
                    <a:alpha val="8000"/>
                  </a:srgbClr>
                </a:gs>
                <a:gs pos="72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294" name="Oval 17"/>
            <p:cNvSpPr/>
            <p:nvPr/>
          </p:nvSpPr>
          <p:spPr>
            <a:xfrm>
              <a:off x="8609040" y="5867280"/>
              <a:ext cx="989280" cy="989280"/>
            </a:xfrm>
            <a:prstGeom prst="ellipse">
              <a:avLst/>
            </a:prstGeom>
            <a:gradFill rotWithShape="0">
              <a:gsLst>
                <a:gs pos="0">
                  <a:srgbClr val="9b6bf2">
                    <a:alpha val="14000"/>
                  </a:srgbClr>
                </a:gs>
                <a:gs pos="36000">
                  <a:srgbClr val="9b6bf2">
                    <a:alpha val="7000"/>
                  </a:srgbClr>
                </a:gs>
                <a:gs pos="66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295" name="Oval 15"/>
            <p:cNvSpPr/>
            <p:nvPr/>
          </p:nvSpPr>
          <p:spPr>
            <a:xfrm>
              <a:off x="8609040" y="1676520"/>
              <a:ext cx="2818080" cy="2818080"/>
            </a:xfrm>
            <a:prstGeom prst="ellipse">
              <a:avLst/>
            </a:prstGeom>
            <a:gradFill rotWithShape="0">
              <a:gsLst>
                <a:gs pos="0">
                  <a:srgbClr val="9b6bf2">
                    <a:alpha val="7000"/>
                  </a:srgbClr>
                </a:gs>
                <a:gs pos="36000">
                  <a:srgbClr val="9b6bf2">
                    <a:alpha val="6000"/>
                  </a:srgbClr>
                </a:gs>
                <a:gs pos="69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296" name="Oval 16"/>
            <p:cNvSpPr/>
            <p:nvPr/>
          </p:nvSpPr>
          <p:spPr>
            <a:xfrm>
              <a:off x="7999560" y="8640"/>
              <a:ext cx="1598760" cy="1598760"/>
            </a:xfrm>
            <a:prstGeom prst="ellipse">
              <a:avLst/>
            </a:prstGeom>
            <a:gradFill rotWithShape="0">
              <a:gsLst>
                <a:gs pos="0">
                  <a:srgbClr val="9b6bf2">
                    <a:alpha val="14000"/>
                  </a:srgbClr>
                </a:gs>
                <a:gs pos="36000">
                  <a:srgbClr val="9b6bf2">
                    <a:alpha val="7000"/>
                  </a:srgbClr>
                </a:gs>
                <a:gs pos="73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297" name="Freeform 5"/>
            <p:cNvSpPr/>
            <p:nvPr/>
          </p:nvSpPr>
          <p:spPr>
            <a:xfrm rot="21010200">
              <a:off x="8490600" y="1796760"/>
              <a:ext cx="3297960" cy="439560"/>
            </a:xfrm>
            <a:custGeom>
              <a:avLst/>
              <a:gdLst>
                <a:gd name="textAreaLeft" fmla="*/ 0 w 3297960"/>
                <a:gd name="textAreaRight" fmla="*/ 3299400 w 3297960"/>
                <a:gd name="textAreaTop" fmla="*/ 0 h 439560"/>
                <a:gd name="textAreaBottom" fmla="*/ 441000 h 439560"/>
              </a:gdLst>
              <a:ahLst/>
              <a:rect l="textAreaLeft" t="textAreaTop" r="textAreaRight" b="textAreaBottom"/>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298" name="Freeform 5"/>
            <p:cNvSpPr/>
            <p:nvPr/>
          </p:nvSpPr>
          <p:spPr>
            <a:xfrm>
              <a:off x="459360" y="1866240"/>
              <a:ext cx="11276280" cy="4532400"/>
            </a:xfrm>
            <a:custGeom>
              <a:avLst/>
              <a:gdLst>
                <a:gd name="textAreaLeft" fmla="*/ 0 w 11276280"/>
                <a:gd name="textAreaRight" fmla="*/ 11277720 w 11276280"/>
                <a:gd name="textAreaTop" fmla="*/ 0 h 4532400"/>
                <a:gd name="textAreaBottom" fmla="*/ 4533840 h 4532400"/>
              </a:gdLst>
              <a:ahLst/>
              <a:rect l="textAreaLeft" t="textAreaTop" r="textAreaRight" b="textAreaBottom"/>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299" name="Freeform 5"/>
            <p:cNvSpPr/>
            <p:nvPr/>
          </p:nvSpPr>
          <p:spPr>
            <a:xfrm>
              <a:off x="0" y="1440"/>
              <a:ext cx="12190680" cy="6855120"/>
            </a:xfrm>
            <a:custGeom>
              <a:avLst/>
              <a:gdLst>
                <a:gd name="textAreaLeft" fmla="*/ 0 w 12190680"/>
                <a:gd name="textAreaRight" fmla="*/ 12192120 w 12190680"/>
                <a:gd name="textAreaTop" fmla="*/ 0 h 6855120"/>
                <a:gd name="textAreaBottom" fmla="*/ 6856560 h 6855120"/>
              </a:gdLst>
              <a:ahLst/>
              <a:rect l="textAreaLeft" t="textAreaTop" r="textAreaRight" b="textAreaBottom"/>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grpSp>
      <p:sp>
        <p:nvSpPr>
          <p:cNvPr id="300" name="Rectangle 20" hidden="1"/>
          <p:cNvSpPr/>
          <p:nvPr/>
        </p:nvSpPr>
        <p:spPr>
          <a:xfrm>
            <a:off x="10437840" y="0"/>
            <a:ext cx="684360" cy="114156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ffffff"/>
              </a:solidFill>
              <a:latin typeface="Arial"/>
            </a:endParaRPr>
          </a:p>
        </p:txBody>
      </p:sp>
      <p:sp>
        <p:nvSpPr>
          <p:cNvPr id="301" name="Rectangle 6"/>
          <p:cNvSpPr/>
          <p:nvPr/>
        </p:nvSpPr>
        <p:spPr>
          <a:xfrm>
            <a:off x="10437840" y="0"/>
            <a:ext cx="684360" cy="114156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ffffff"/>
              </a:solidFill>
              <a:latin typeface="Arial"/>
            </a:endParaRPr>
          </a:p>
        </p:txBody>
      </p:sp>
      <p:sp>
        <p:nvSpPr>
          <p:cNvPr id="302" name="PlaceHolder 1"/>
          <p:cNvSpPr>
            <a:spLocks noGrp="1"/>
          </p:cNvSpPr>
          <p:nvPr>
            <p:ph type="ftr" idx="43"/>
          </p:nvPr>
        </p:nvSpPr>
        <p:spPr>
          <a:xfrm>
            <a:off x="561240" y="6391800"/>
            <a:ext cx="3858480" cy="3034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03" name="PlaceHolder 2"/>
          <p:cNvSpPr>
            <a:spLocks noGrp="1"/>
          </p:cNvSpPr>
          <p:nvPr>
            <p:ph type="sldNum" idx="44"/>
          </p:nvPr>
        </p:nvSpPr>
        <p:spPr>
          <a:xfrm>
            <a:off x="10352520" y="295560"/>
            <a:ext cx="836640" cy="766080"/>
          </a:xfrm>
          <a:prstGeom prst="rect">
            <a:avLst/>
          </a:prstGeom>
          <a:noFill/>
          <a:ln w="0">
            <a:noFill/>
          </a:ln>
        </p:spPr>
        <p:txBody>
          <a:bodyPr lIns="91440" rIns="91440" tIns="45720" bIns="45720" anchor="b">
            <a:noAutofit/>
          </a:bodyPr>
          <a:lstStyle>
            <a:lvl1pPr indent="0" algn="ctr" defTabSz="457200">
              <a:lnSpc>
                <a:spcPct val="100000"/>
              </a:lnSpc>
              <a:buNone/>
              <a:tabLst>
                <a:tab algn="l" pos="0"/>
              </a:tabLst>
              <a:defRPr b="0" lang="en-US" sz="2800" spc="-1" strike="noStrike">
                <a:solidFill>
                  <a:schemeClr val="lt1"/>
                </a:solidFill>
                <a:latin typeface="Century Gothic"/>
              </a:defRPr>
            </a:lvl1pPr>
          </a:lstStyle>
          <a:p>
            <a:pPr indent="0" algn="ctr" defTabSz="457200">
              <a:lnSpc>
                <a:spcPct val="100000"/>
              </a:lnSpc>
              <a:buNone/>
              <a:tabLst>
                <a:tab algn="l" pos="0"/>
              </a:tabLst>
            </a:pPr>
            <a:fld id="{A076F384-DA03-4441-9622-B290FE9A182C}" type="slidenum">
              <a:rPr b="0" lang="en-US" sz="2800" spc="-1" strike="noStrike">
                <a:solidFill>
                  <a:schemeClr val="lt1"/>
                </a:solidFill>
                <a:latin typeface="Century Gothic"/>
              </a:rPr>
              <a:t>&lt;number&gt;</a:t>
            </a:fld>
            <a:endParaRPr b="0" lang="en-US" sz="2800" spc="-1" strike="noStrike">
              <a:solidFill>
                <a:srgbClr val="000000"/>
              </a:solidFill>
              <a:latin typeface="Times New Roman"/>
            </a:endParaRPr>
          </a:p>
        </p:txBody>
      </p:sp>
      <p:sp>
        <p:nvSpPr>
          <p:cNvPr id="304" name="PlaceHolder 3"/>
          <p:cNvSpPr>
            <a:spLocks noGrp="1"/>
          </p:cNvSpPr>
          <p:nvPr>
            <p:ph type="dt" idx="45"/>
          </p:nvPr>
        </p:nvSpPr>
        <p:spPr>
          <a:xfrm>
            <a:off x="10653120" y="6391800"/>
            <a:ext cx="989280" cy="3034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7" r:id="rId3"/>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305" name="Group 7"/>
          <p:cNvGrpSpPr/>
          <p:nvPr/>
        </p:nvGrpSpPr>
        <p:grpSpPr>
          <a:xfrm>
            <a:off x="0" y="0"/>
            <a:ext cx="12190680" cy="6856560"/>
            <a:chOff x="0" y="0"/>
            <a:chExt cx="12190680" cy="6856560"/>
          </a:xfrm>
        </p:grpSpPr>
        <p:sp>
          <p:nvSpPr>
            <p:cNvPr id="306" name="Rectangle 6"/>
            <p:cNvSpPr/>
            <p:nvPr/>
          </p:nvSpPr>
          <p:spPr>
            <a:xfrm>
              <a:off x="0" y="0"/>
              <a:ext cx="12190680" cy="6856560"/>
            </a:xfrm>
            <a:prstGeom prst="rect">
              <a:avLst/>
            </a:prstGeom>
            <a:blipFill rotWithShape="0">
              <a:blip r:embed="rId2"/>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307" name="Oval 12"/>
            <p:cNvSpPr/>
            <p:nvPr/>
          </p:nvSpPr>
          <p:spPr>
            <a:xfrm>
              <a:off x="0" y="2666880"/>
              <a:ext cx="4189680" cy="4189680"/>
            </a:xfrm>
            <a:prstGeom prst="ellipse">
              <a:avLst/>
            </a:prstGeom>
            <a:gradFill rotWithShape="0">
              <a:gsLst>
                <a:gs pos="0">
                  <a:srgbClr val="9b6bf2">
                    <a:alpha val="11000"/>
                  </a:srgbClr>
                </a:gs>
                <a:gs pos="36000">
                  <a:srgbClr val="9b6bf2">
                    <a:alpha val="10000"/>
                  </a:srgbClr>
                </a:gs>
                <a:gs pos="75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308" name="Oval 14"/>
            <p:cNvSpPr/>
            <p:nvPr/>
          </p:nvSpPr>
          <p:spPr>
            <a:xfrm>
              <a:off x="0" y="2895480"/>
              <a:ext cx="2360880" cy="2360880"/>
            </a:xfrm>
            <a:prstGeom prst="ellipse">
              <a:avLst/>
            </a:prstGeom>
            <a:gradFill rotWithShape="0">
              <a:gsLst>
                <a:gs pos="0">
                  <a:srgbClr val="9b6bf2">
                    <a:alpha val="8000"/>
                  </a:srgbClr>
                </a:gs>
                <a:gs pos="36000">
                  <a:srgbClr val="9b6bf2">
                    <a:alpha val="8000"/>
                  </a:srgbClr>
                </a:gs>
                <a:gs pos="72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309" name="Oval 17"/>
            <p:cNvSpPr/>
            <p:nvPr/>
          </p:nvSpPr>
          <p:spPr>
            <a:xfrm>
              <a:off x="8609040" y="5867280"/>
              <a:ext cx="989280" cy="989280"/>
            </a:xfrm>
            <a:prstGeom prst="ellipse">
              <a:avLst/>
            </a:prstGeom>
            <a:gradFill rotWithShape="0">
              <a:gsLst>
                <a:gs pos="0">
                  <a:srgbClr val="9b6bf2">
                    <a:alpha val="14000"/>
                  </a:srgbClr>
                </a:gs>
                <a:gs pos="36000">
                  <a:srgbClr val="9b6bf2">
                    <a:alpha val="7000"/>
                  </a:srgbClr>
                </a:gs>
                <a:gs pos="66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310" name="Oval 15"/>
            <p:cNvSpPr/>
            <p:nvPr/>
          </p:nvSpPr>
          <p:spPr>
            <a:xfrm>
              <a:off x="8609040" y="1676520"/>
              <a:ext cx="2818080" cy="2818080"/>
            </a:xfrm>
            <a:prstGeom prst="ellipse">
              <a:avLst/>
            </a:prstGeom>
            <a:gradFill rotWithShape="0">
              <a:gsLst>
                <a:gs pos="0">
                  <a:srgbClr val="9b6bf2">
                    <a:alpha val="7000"/>
                  </a:srgbClr>
                </a:gs>
                <a:gs pos="36000">
                  <a:srgbClr val="9b6bf2">
                    <a:alpha val="6000"/>
                  </a:srgbClr>
                </a:gs>
                <a:gs pos="69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311" name="Oval 16"/>
            <p:cNvSpPr/>
            <p:nvPr/>
          </p:nvSpPr>
          <p:spPr>
            <a:xfrm>
              <a:off x="7999560" y="8640"/>
              <a:ext cx="1598760" cy="1598760"/>
            </a:xfrm>
            <a:prstGeom prst="ellipse">
              <a:avLst/>
            </a:prstGeom>
            <a:gradFill rotWithShape="0">
              <a:gsLst>
                <a:gs pos="0">
                  <a:srgbClr val="9b6bf2">
                    <a:alpha val="14000"/>
                  </a:srgbClr>
                </a:gs>
                <a:gs pos="36000">
                  <a:srgbClr val="9b6bf2">
                    <a:alpha val="7000"/>
                  </a:srgbClr>
                </a:gs>
                <a:gs pos="73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312" name="Freeform 5"/>
            <p:cNvSpPr/>
            <p:nvPr/>
          </p:nvSpPr>
          <p:spPr>
            <a:xfrm rot="21010200">
              <a:off x="8490600" y="1796760"/>
              <a:ext cx="3297960" cy="439560"/>
            </a:xfrm>
            <a:custGeom>
              <a:avLst/>
              <a:gdLst>
                <a:gd name="textAreaLeft" fmla="*/ 0 w 3297960"/>
                <a:gd name="textAreaRight" fmla="*/ 3299400 w 3297960"/>
                <a:gd name="textAreaTop" fmla="*/ 0 h 439560"/>
                <a:gd name="textAreaBottom" fmla="*/ 441000 h 439560"/>
              </a:gdLst>
              <a:ahLst/>
              <a:rect l="textAreaLeft" t="textAreaTop" r="textAreaRight" b="textAreaBottom"/>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313" name="Freeform 5"/>
            <p:cNvSpPr/>
            <p:nvPr/>
          </p:nvSpPr>
          <p:spPr>
            <a:xfrm>
              <a:off x="459360" y="1866240"/>
              <a:ext cx="11276280" cy="4532400"/>
            </a:xfrm>
            <a:custGeom>
              <a:avLst/>
              <a:gdLst>
                <a:gd name="textAreaLeft" fmla="*/ 0 w 11276280"/>
                <a:gd name="textAreaRight" fmla="*/ 11277720 w 11276280"/>
                <a:gd name="textAreaTop" fmla="*/ 0 h 4532400"/>
                <a:gd name="textAreaBottom" fmla="*/ 4533840 h 4532400"/>
              </a:gdLst>
              <a:ahLst/>
              <a:rect l="textAreaLeft" t="textAreaTop" r="textAreaRight" b="textAreaBottom"/>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314" name="Freeform 5"/>
            <p:cNvSpPr/>
            <p:nvPr/>
          </p:nvSpPr>
          <p:spPr>
            <a:xfrm>
              <a:off x="0" y="1440"/>
              <a:ext cx="12190680" cy="6855120"/>
            </a:xfrm>
            <a:custGeom>
              <a:avLst/>
              <a:gdLst>
                <a:gd name="textAreaLeft" fmla="*/ 0 w 12190680"/>
                <a:gd name="textAreaRight" fmla="*/ 12192120 w 12190680"/>
                <a:gd name="textAreaTop" fmla="*/ 0 h 6855120"/>
                <a:gd name="textAreaBottom" fmla="*/ 6856560 h 6855120"/>
              </a:gdLst>
              <a:ahLst/>
              <a:rect l="textAreaLeft" t="textAreaTop" r="textAreaRight" b="textAreaBottom"/>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grpSp>
      <p:sp>
        <p:nvSpPr>
          <p:cNvPr id="315" name="Rectangle 20" hidden="1"/>
          <p:cNvSpPr/>
          <p:nvPr/>
        </p:nvSpPr>
        <p:spPr>
          <a:xfrm>
            <a:off x="10437840" y="0"/>
            <a:ext cx="684360" cy="114156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ffffff"/>
              </a:solidFill>
              <a:latin typeface="Arial"/>
            </a:endParaRPr>
          </a:p>
        </p:txBody>
      </p:sp>
      <p:grpSp>
        <p:nvGrpSpPr>
          <p:cNvPr id="316" name="Group 8"/>
          <p:cNvGrpSpPr/>
          <p:nvPr/>
        </p:nvGrpSpPr>
        <p:grpSpPr>
          <a:xfrm>
            <a:off x="0" y="0"/>
            <a:ext cx="12190680" cy="6856560"/>
            <a:chOff x="0" y="0"/>
            <a:chExt cx="12190680" cy="6856560"/>
          </a:xfrm>
        </p:grpSpPr>
        <p:sp>
          <p:nvSpPr>
            <p:cNvPr id="317" name="Rectangle 13"/>
            <p:cNvSpPr/>
            <p:nvPr/>
          </p:nvSpPr>
          <p:spPr>
            <a:xfrm>
              <a:off x="0" y="0"/>
              <a:ext cx="12190680" cy="6856560"/>
            </a:xfrm>
            <a:prstGeom prst="rect">
              <a:avLst/>
            </a:prstGeom>
            <a:blipFill rotWithShape="0">
              <a:blip r:embed="rId3"/>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318" name="Oval 16"/>
            <p:cNvSpPr/>
            <p:nvPr/>
          </p:nvSpPr>
          <p:spPr>
            <a:xfrm>
              <a:off x="0" y="2666880"/>
              <a:ext cx="4189680" cy="4189680"/>
            </a:xfrm>
            <a:prstGeom prst="ellipse">
              <a:avLst/>
            </a:prstGeom>
            <a:gradFill rotWithShape="0">
              <a:gsLst>
                <a:gs pos="0">
                  <a:srgbClr val="9b6bf2">
                    <a:alpha val="11000"/>
                  </a:srgbClr>
                </a:gs>
                <a:gs pos="36000">
                  <a:srgbClr val="9b6bf2">
                    <a:alpha val="10000"/>
                  </a:srgbClr>
                </a:gs>
                <a:gs pos="75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319" name="Oval 18"/>
            <p:cNvSpPr/>
            <p:nvPr/>
          </p:nvSpPr>
          <p:spPr>
            <a:xfrm>
              <a:off x="0" y="2895480"/>
              <a:ext cx="2360880" cy="2360880"/>
            </a:xfrm>
            <a:prstGeom prst="ellipse">
              <a:avLst/>
            </a:prstGeom>
            <a:gradFill rotWithShape="0">
              <a:gsLst>
                <a:gs pos="0">
                  <a:srgbClr val="9b6bf2">
                    <a:alpha val="8000"/>
                  </a:srgbClr>
                </a:gs>
                <a:gs pos="36000">
                  <a:srgbClr val="9b6bf2">
                    <a:alpha val="8000"/>
                  </a:srgbClr>
                </a:gs>
                <a:gs pos="72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320" name="Oval 19"/>
            <p:cNvSpPr/>
            <p:nvPr/>
          </p:nvSpPr>
          <p:spPr>
            <a:xfrm>
              <a:off x="8609040" y="5867280"/>
              <a:ext cx="989280" cy="989280"/>
            </a:xfrm>
            <a:prstGeom prst="ellipse">
              <a:avLst/>
            </a:prstGeom>
            <a:gradFill rotWithShape="0">
              <a:gsLst>
                <a:gs pos="0">
                  <a:srgbClr val="9b6bf2">
                    <a:alpha val="14000"/>
                  </a:srgbClr>
                </a:gs>
                <a:gs pos="36000">
                  <a:srgbClr val="9b6bf2">
                    <a:alpha val="7000"/>
                  </a:srgbClr>
                </a:gs>
                <a:gs pos="66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321" name="Oval 20"/>
            <p:cNvSpPr/>
            <p:nvPr/>
          </p:nvSpPr>
          <p:spPr>
            <a:xfrm>
              <a:off x="8609040" y="1676520"/>
              <a:ext cx="2818080" cy="2818080"/>
            </a:xfrm>
            <a:prstGeom prst="ellipse">
              <a:avLst/>
            </a:prstGeom>
            <a:gradFill rotWithShape="0">
              <a:gsLst>
                <a:gs pos="0">
                  <a:srgbClr val="9b6bf2">
                    <a:alpha val="7000"/>
                  </a:srgbClr>
                </a:gs>
                <a:gs pos="36000">
                  <a:srgbClr val="9b6bf2">
                    <a:alpha val="6000"/>
                  </a:srgbClr>
                </a:gs>
                <a:gs pos="69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322" name="Oval 21"/>
            <p:cNvSpPr/>
            <p:nvPr/>
          </p:nvSpPr>
          <p:spPr>
            <a:xfrm>
              <a:off x="7999560" y="8640"/>
              <a:ext cx="1598760" cy="1598760"/>
            </a:xfrm>
            <a:prstGeom prst="ellipse">
              <a:avLst/>
            </a:prstGeom>
            <a:gradFill rotWithShape="0">
              <a:gsLst>
                <a:gs pos="0">
                  <a:srgbClr val="9b6bf2">
                    <a:alpha val="14000"/>
                  </a:srgbClr>
                </a:gs>
                <a:gs pos="36000">
                  <a:srgbClr val="9b6bf2">
                    <a:alpha val="7000"/>
                  </a:srgbClr>
                </a:gs>
                <a:gs pos="73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323" name="Rectangle 10"/>
            <p:cNvSpPr/>
            <p:nvPr/>
          </p:nvSpPr>
          <p:spPr>
            <a:xfrm>
              <a:off x="5713560" y="402120"/>
              <a:ext cx="6053760" cy="6052320"/>
            </a:xfrm>
            <a:prstGeom prst="rect">
              <a:avLst/>
            </a:prstGeom>
            <a:solidFill>
              <a:schemeClr val="bg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324" name="Freeform 5"/>
            <p:cNvSpPr/>
            <p:nvPr/>
          </p:nvSpPr>
          <p:spPr>
            <a:xfrm rot="15922200">
              <a:off x="3140280" y="1826280"/>
              <a:ext cx="3297960" cy="439560"/>
            </a:xfrm>
            <a:custGeom>
              <a:avLst/>
              <a:gdLst>
                <a:gd name="textAreaLeft" fmla="*/ 0 w 3297960"/>
                <a:gd name="textAreaRight" fmla="*/ 3299400 w 3297960"/>
                <a:gd name="textAreaTop" fmla="*/ 0 h 439560"/>
                <a:gd name="textAreaBottom" fmla="*/ 441000 h 439560"/>
              </a:gdLst>
              <a:ahLst/>
              <a:rect l="textAreaLeft" t="textAreaTop" r="textAreaRight" b="textAreaBottom"/>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325" name="Freeform 5"/>
            <p:cNvSpPr/>
            <p:nvPr/>
          </p:nvSpPr>
          <p:spPr>
            <a:xfrm rot="16200000">
              <a:off x="2229120" y="2802960"/>
              <a:ext cx="6052320" cy="1253160"/>
            </a:xfrm>
            <a:custGeom>
              <a:avLst/>
              <a:gdLst>
                <a:gd name="textAreaLeft" fmla="*/ 0 w 6052320"/>
                <a:gd name="textAreaRight" fmla="*/ 6053760 w 6052320"/>
                <a:gd name="textAreaTop" fmla="*/ 0 h 1253160"/>
                <a:gd name="textAreaBottom" fmla="*/ 1254600 h 1253160"/>
              </a:gdLst>
              <a:ahLst/>
              <a:rect l="textAreaLeft" t="textAreaTop" r="textAreaRight" b="textAreaBottom"/>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326" name="Freeform 5"/>
            <p:cNvSpPr/>
            <p:nvPr/>
          </p:nvSpPr>
          <p:spPr>
            <a:xfrm>
              <a:off x="0" y="1440"/>
              <a:ext cx="12190680" cy="6855120"/>
            </a:xfrm>
            <a:custGeom>
              <a:avLst/>
              <a:gdLst>
                <a:gd name="textAreaLeft" fmla="*/ 0 w 12190680"/>
                <a:gd name="textAreaRight" fmla="*/ 12192120 w 12190680"/>
                <a:gd name="textAreaTop" fmla="*/ 0 h 6855120"/>
                <a:gd name="textAreaBottom" fmla="*/ 6856560 h 6855120"/>
              </a:gdLst>
              <a:ahLst/>
              <a:rect l="textAreaLeft" t="textAreaTop" r="textAreaRight" b="textAreaBottom"/>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grpSp>
      <p:sp>
        <p:nvSpPr>
          <p:cNvPr id="327" name="Rectangle 15"/>
          <p:cNvSpPr/>
          <p:nvPr/>
        </p:nvSpPr>
        <p:spPr>
          <a:xfrm>
            <a:off x="10437840" y="0"/>
            <a:ext cx="684360" cy="114156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ffffff"/>
              </a:solidFill>
              <a:latin typeface="Arial"/>
            </a:endParaRPr>
          </a:p>
        </p:txBody>
      </p:sp>
      <p:sp>
        <p:nvSpPr>
          <p:cNvPr id="328" name="PlaceHolder 1"/>
          <p:cNvSpPr>
            <a:spLocks noGrp="1"/>
          </p:cNvSpPr>
          <p:nvPr>
            <p:ph type="ftr" idx="46"/>
          </p:nvPr>
        </p:nvSpPr>
        <p:spPr>
          <a:xfrm>
            <a:off x="561240" y="6391800"/>
            <a:ext cx="3858480" cy="3034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29" name="PlaceHolder 2"/>
          <p:cNvSpPr>
            <a:spLocks noGrp="1"/>
          </p:cNvSpPr>
          <p:nvPr>
            <p:ph type="sldNum" idx="47"/>
          </p:nvPr>
        </p:nvSpPr>
        <p:spPr>
          <a:xfrm>
            <a:off x="10352520" y="295560"/>
            <a:ext cx="836640" cy="766080"/>
          </a:xfrm>
          <a:prstGeom prst="rect">
            <a:avLst/>
          </a:prstGeom>
          <a:noFill/>
          <a:ln w="0">
            <a:noFill/>
          </a:ln>
        </p:spPr>
        <p:txBody>
          <a:bodyPr lIns="91440" rIns="91440" tIns="45720" bIns="45720" anchor="b">
            <a:noAutofit/>
          </a:bodyPr>
          <a:lstStyle>
            <a:lvl1pPr indent="0" algn="ctr" defTabSz="457200">
              <a:lnSpc>
                <a:spcPct val="100000"/>
              </a:lnSpc>
              <a:buNone/>
              <a:tabLst>
                <a:tab algn="l" pos="0"/>
              </a:tabLst>
              <a:defRPr b="0" lang="en-US" sz="2800" spc="-1" strike="noStrike">
                <a:solidFill>
                  <a:schemeClr val="lt1"/>
                </a:solidFill>
                <a:latin typeface="Century Gothic"/>
              </a:defRPr>
            </a:lvl1pPr>
          </a:lstStyle>
          <a:p>
            <a:pPr indent="0" algn="ctr" defTabSz="457200">
              <a:lnSpc>
                <a:spcPct val="100000"/>
              </a:lnSpc>
              <a:buNone/>
              <a:tabLst>
                <a:tab algn="l" pos="0"/>
              </a:tabLst>
            </a:pPr>
            <a:fld id="{320B7E81-1F7D-4253-AE5B-F4773AAA06FC}" type="slidenum">
              <a:rPr b="0" lang="en-US" sz="2800" spc="-1" strike="noStrike">
                <a:solidFill>
                  <a:schemeClr val="lt1"/>
                </a:solidFill>
                <a:latin typeface="Century Gothic"/>
              </a:rPr>
              <a:t>&lt;number&gt;</a:t>
            </a:fld>
            <a:endParaRPr b="0" lang="en-US" sz="2800" spc="-1" strike="noStrike">
              <a:solidFill>
                <a:srgbClr val="000000"/>
              </a:solidFill>
              <a:latin typeface="Times New Roman"/>
            </a:endParaRPr>
          </a:p>
        </p:txBody>
      </p:sp>
      <p:sp>
        <p:nvSpPr>
          <p:cNvPr id="330" name="PlaceHolder 3"/>
          <p:cNvSpPr>
            <a:spLocks noGrp="1"/>
          </p:cNvSpPr>
          <p:nvPr>
            <p:ph type="dt" idx="48"/>
          </p:nvPr>
        </p:nvSpPr>
        <p:spPr>
          <a:xfrm>
            <a:off x="10653120" y="6391800"/>
            <a:ext cx="989280" cy="3034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9" r:id="rId4"/>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331" name="Group 7"/>
          <p:cNvGrpSpPr/>
          <p:nvPr/>
        </p:nvGrpSpPr>
        <p:grpSpPr>
          <a:xfrm>
            <a:off x="0" y="0"/>
            <a:ext cx="12190680" cy="6856560"/>
            <a:chOff x="0" y="0"/>
            <a:chExt cx="12190680" cy="6856560"/>
          </a:xfrm>
        </p:grpSpPr>
        <p:sp>
          <p:nvSpPr>
            <p:cNvPr id="332" name="Rectangle 6"/>
            <p:cNvSpPr/>
            <p:nvPr/>
          </p:nvSpPr>
          <p:spPr>
            <a:xfrm>
              <a:off x="0" y="0"/>
              <a:ext cx="12190680" cy="6856560"/>
            </a:xfrm>
            <a:prstGeom prst="rect">
              <a:avLst/>
            </a:prstGeom>
            <a:blipFill rotWithShape="0">
              <a:blip r:embed="rId2"/>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333" name="Oval 12"/>
            <p:cNvSpPr/>
            <p:nvPr/>
          </p:nvSpPr>
          <p:spPr>
            <a:xfrm>
              <a:off x="0" y="2666880"/>
              <a:ext cx="4189680" cy="4189680"/>
            </a:xfrm>
            <a:prstGeom prst="ellipse">
              <a:avLst/>
            </a:prstGeom>
            <a:gradFill rotWithShape="0">
              <a:gsLst>
                <a:gs pos="0">
                  <a:srgbClr val="9b6bf2">
                    <a:alpha val="11000"/>
                  </a:srgbClr>
                </a:gs>
                <a:gs pos="36000">
                  <a:srgbClr val="9b6bf2">
                    <a:alpha val="10000"/>
                  </a:srgbClr>
                </a:gs>
                <a:gs pos="75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334" name="Oval 14"/>
            <p:cNvSpPr/>
            <p:nvPr/>
          </p:nvSpPr>
          <p:spPr>
            <a:xfrm>
              <a:off x="0" y="2895480"/>
              <a:ext cx="2360880" cy="2360880"/>
            </a:xfrm>
            <a:prstGeom prst="ellipse">
              <a:avLst/>
            </a:prstGeom>
            <a:gradFill rotWithShape="0">
              <a:gsLst>
                <a:gs pos="0">
                  <a:srgbClr val="9b6bf2">
                    <a:alpha val="8000"/>
                  </a:srgbClr>
                </a:gs>
                <a:gs pos="36000">
                  <a:srgbClr val="9b6bf2">
                    <a:alpha val="8000"/>
                  </a:srgbClr>
                </a:gs>
                <a:gs pos="72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335" name="Oval 17"/>
            <p:cNvSpPr/>
            <p:nvPr/>
          </p:nvSpPr>
          <p:spPr>
            <a:xfrm>
              <a:off x="8609040" y="5867280"/>
              <a:ext cx="989280" cy="989280"/>
            </a:xfrm>
            <a:prstGeom prst="ellipse">
              <a:avLst/>
            </a:prstGeom>
            <a:gradFill rotWithShape="0">
              <a:gsLst>
                <a:gs pos="0">
                  <a:srgbClr val="9b6bf2">
                    <a:alpha val="14000"/>
                  </a:srgbClr>
                </a:gs>
                <a:gs pos="36000">
                  <a:srgbClr val="9b6bf2">
                    <a:alpha val="7000"/>
                  </a:srgbClr>
                </a:gs>
                <a:gs pos="66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336" name="Oval 15"/>
            <p:cNvSpPr/>
            <p:nvPr/>
          </p:nvSpPr>
          <p:spPr>
            <a:xfrm>
              <a:off x="8609040" y="1676520"/>
              <a:ext cx="2818080" cy="2818080"/>
            </a:xfrm>
            <a:prstGeom prst="ellipse">
              <a:avLst/>
            </a:prstGeom>
            <a:gradFill rotWithShape="0">
              <a:gsLst>
                <a:gs pos="0">
                  <a:srgbClr val="9b6bf2">
                    <a:alpha val="7000"/>
                  </a:srgbClr>
                </a:gs>
                <a:gs pos="36000">
                  <a:srgbClr val="9b6bf2">
                    <a:alpha val="6000"/>
                  </a:srgbClr>
                </a:gs>
                <a:gs pos="69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337" name="Oval 16"/>
            <p:cNvSpPr/>
            <p:nvPr/>
          </p:nvSpPr>
          <p:spPr>
            <a:xfrm>
              <a:off x="7999560" y="8640"/>
              <a:ext cx="1598760" cy="1598760"/>
            </a:xfrm>
            <a:prstGeom prst="ellipse">
              <a:avLst/>
            </a:prstGeom>
            <a:gradFill rotWithShape="0">
              <a:gsLst>
                <a:gs pos="0">
                  <a:srgbClr val="9b6bf2">
                    <a:alpha val="14000"/>
                  </a:srgbClr>
                </a:gs>
                <a:gs pos="36000">
                  <a:srgbClr val="9b6bf2">
                    <a:alpha val="7000"/>
                  </a:srgbClr>
                </a:gs>
                <a:gs pos="73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338" name="Freeform 5"/>
            <p:cNvSpPr/>
            <p:nvPr/>
          </p:nvSpPr>
          <p:spPr>
            <a:xfrm rot="21010200">
              <a:off x="8490600" y="1796760"/>
              <a:ext cx="3297960" cy="439560"/>
            </a:xfrm>
            <a:custGeom>
              <a:avLst/>
              <a:gdLst>
                <a:gd name="textAreaLeft" fmla="*/ 0 w 3297960"/>
                <a:gd name="textAreaRight" fmla="*/ 3299400 w 3297960"/>
                <a:gd name="textAreaTop" fmla="*/ 0 h 439560"/>
                <a:gd name="textAreaBottom" fmla="*/ 441000 h 439560"/>
              </a:gdLst>
              <a:ahLst/>
              <a:rect l="textAreaLeft" t="textAreaTop" r="textAreaRight" b="textAreaBottom"/>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339" name="Freeform 5"/>
            <p:cNvSpPr/>
            <p:nvPr/>
          </p:nvSpPr>
          <p:spPr>
            <a:xfrm>
              <a:off x="459360" y="1866240"/>
              <a:ext cx="11276280" cy="4532400"/>
            </a:xfrm>
            <a:custGeom>
              <a:avLst/>
              <a:gdLst>
                <a:gd name="textAreaLeft" fmla="*/ 0 w 11276280"/>
                <a:gd name="textAreaRight" fmla="*/ 11277720 w 11276280"/>
                <a:gd name="textAreaTop" fmla="*/ 0 h 4532400"/>
                <a:gd name="textAreaBottom" fmla="*/ 4533840 h 4532400"/>
              </a:gdLst>
              <a:ahLst/>
              <a:rect l="textAreaLeft" t="textAreaTop" r="textAreaRight" b="textAreaBottom"/>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340" name="Freeform 5"/>
            <p:cNvSpPr/>
            <p:nvPr/>
          </p:nvSpPr>
          <p:spPr>
            <a:xfrm>
              <a:off x="0" y="1440"/>
              <a:ext cx="12190680" cy="6855120"/>
            </a:xfrm>
            <a:custGeom>
              <a:avLst/>
              <a:gdLst>
                <a:gd name="textAreaLeft" fmla="*/ 0 w 12190680"/>
                <a:gd name="textAreaRight" fmla="*/ 12192120 w 12190680"/>
                <a:gd name="textAreaTop" fmla="*/ 0 h 6855120"/>
                <a:gd name="textAreaBottom" fmla="*/ 6856560 h 6855120"/>
              </a:gdLst>
              <a:ahLst/>
              <a:rect l="textAreaLeft" t="textAreaTop" r="textAreaRight" b="textAreaBottom"/>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grpSp>
      <p:sp>
        <p:nvSpPr>
          <p:cNvPr id="341" name="Rectangle 20" hidden="1"/>
          <p:cNvSpPr/>
          <p:nvPr/>
        </p:nvSpPr>
        <p:spPr>
          <a:xfrm>
            <a:off x="10437840" y="0"/>
            <a:ext cx="684360" cy="114156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ffffff"/>
              </a:solidFill>
              <a:latin typeface="Arial"/>
            </a:endParaRPr>
          </a:p>
        </p:txBody>
      </p:sp>
      <p:grpSp>
        <p:nvGrpSpPr>
          <p:cNvPr id="342" name="Group 8"/>
          <p:cNvGrpSpPr/>
          <p:nvPr/>
        </p:nvGrpSpPr>
        <p:grpSpPr>
          <a:xfrm>
            <a:off x="0" y="0"/>
            <a:ext cx="12190680" cy="6856560"/>
            <a:chOff x="0" y="0"/>
            <a:chExt cx="12190680" cy="6856560"/>
          </a:xfrm>
        </p:grpSpPr>
        <p:sp>
          <p:nvSpPr>
            <p:cNvPr id="343" name="Rectangle 13"/>
            <p:cNvSpPr/>
            <p:nvPr/>
          </p:nvSpPr>
          <p:spPr>
            <a:xfrm>
              <a:off x="0" y="0"/>
              <a:ext cx="12190680" cy="6856560"/>
            </a:xfrm>
            <a:prstGeom prst="rect">
              <a:avLst/>
            </a:prstGeom>
            <a:blipFill rotWithShape="0">
              <a:blip r:embed="rId3"/>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344" name="Oval 16"/>
            <p:cNvSpPr/>
            <p:nvPr/>
          </p:nvSpPr>
          <p:spPr>
            <a:xfrm>
              <a:off x="0" y="2666880"/>
              <a:ext cx="4189680" cy="4189680"/>
            </a:xfrm>
            <a:prstGeom prst="ellipse">
              <a:avLst/>
            </a:prstGeom>
            <a:gradFill rotWithShape="0">
              <a:gsLst>
                <a:gs pos="0">
                  <a:srgbClr val="9b6bf2">
                    <a:alpha val="11000"/>
                  </a:srgbClr>
                </a:gs>
                <a:gs pos="36000">
                  <a:srgbClr val="9b6bf2">
                    <a:alpha val="10000"/>
                  </a:srgbClr>
                </a:gs>
                <a:gs pos="75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345" name="Oval 17"/>
            <p:cNvSpPr/>
            <p:nvPr/>
          </p:nvSpPr>
          <p:spPr>
            <a:xfrm>
              <a:off x="0" y="2895480"/>
              <a:ext cx="2360880" cy="2360880"/>
            </a:xfrm>
            <a:prstGeom prst="ellipse">
              <a:avLst/>
            </a:prstGeom>
            <a:gradFill rotWithShape="0">
              <a:gsLst>
                <a:gs pos="0">
                  <a:srgbClr val="9b6bf2">
                    <a:alpha val="8000"/>
                  </a:srgbClr>
                </a:gs>
                <a:gs pos="36000">
                  <a:srgbClr val="9b6bf2">
                    <a:alpha val="8000"/>
                  </a:srgbClr>
                </a:gs>
                <a:gs pos="72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346" name="Oval 18"/>
            <p:cNvSpPr/>
            <p:nvPr/>
          </p:nvSpPr>
          <p:spPr>
            <a:xfrm>
              <a:off x="8609040" y="5867280"/>
              <a:ext cx="989280" cy="989280"/>
            </a:xfrm>
            <a:prstGeom prst="ellipse">
              <a:avLst/>
            </a:prstGeom>
            <a:gradFill rotWithShape="0">
              <a:gsLst>
                <a:gs pos="0">
                  <a:srgbClr val="9b6bf2">
                    <a:alpha val="14000"/>
                  </a:srgbClr>
                </a:gs>
                <a:gs pos="36000">
                  <a:srgbClr val="9b6bf2">
                    <a:alpha val="7000"/>
                  </a:srgbClr>
                </a:gs>
                <a:gs pos="66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347" name="Oval 19"/>
            <p:cNvSpPr/>
            <p:nvPr/>
          </p:nvSpPr>
          <p:spPr>
            <a:xfrm>
              <a:off x="8609040" y="1676520"/>
              <a:ext cx="2818080" cy="2818080"/>
            </a:xfrm>
            <a:prstGeom prst="ellipse">
              <a:avLst/>
            </a:prstGeom>
            <a:gradFill rotWithShape="0">
              <a:gsLst>
                <a:gs pos="0">
                  <a:srgbClr val="9b6bf2">
                    <a:alpha val="7000"/>
                  </a:srgbClr>
                </a:gs>
                <a:gs pos="36000">
                  <a:srgbClr val="9b6bf2">
                    <a:alpha val="6000"/>
                  </a:srgbClr>
                </a:gs>
                <a:gs pos="69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348" name="Oval 20"/>
            <p:cNvSpPr/>
            <p:nvPr/>
          </p:nvSpPr>
          <p:spPr>
            <a:xfrm>
              <a:off x="7999560" y="8640"/>
              <a:ext cx="1598760" cy="1598760"/>
            </a:xfrm>
            <a:prstGeom prst="ellipse">
              <a:avLst/>
            </a:prstGeom>
            <a:gradFill rotWithShape="0">
              <a:gsLst>
                <a:gs pos="0">
                  <a:srgbClr val="9b6bf2">
                    <a:alpha val="14000"/>
                  </a:srgbClr>
                </a:gs>
                <a:gs pos="36000">
                  <a:srgbClr val="9b6bf2">
                    <a:alpha val="7000"/>
                  </a:srgbClr>
                </a:gs>
                <a:gs pos="73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349" name="Rectangle 10"/>
            <p:cNvSpPr/>
            <p:nvPr/>
          </p:nvSpPr>
          <p:spPr>
            <a:xfrm>
              <a:off x="6172200" y="402120"/>
              <a:ext cx="5595120" cy="6052320"/>
            </a:xfrm>
            <a:prstGeom prst="rect">
              <a:avLst/>
            </a:prstGeom>
            <a:solidFill>
              <a:schemeClr val="bg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350" name="Freeform 5"/>
            <p:cNvSpPr/>
            <p:nvPr/>
          </p:nvSpPr>
          <p:spPr>
            <a:xfrm rot="15922200">
              <a:off x="4203360" y="1826280"/>
              <a:ext cx="3297960" cy="439560"/>
            </a:xfrm>
            <a:custGeom>
              <a:avLst/>
              <a:gdLst>
                <a:gd name="textAreaLeft" fmla="*/ 0 w 3297960"/>
                <a:gd name="textAreaRight" fmla="*/ 3299400 w 3297960"/>
                <a:gd name="textAreaTop" fmla="*/ 0 h 439560"/>
                <a:gd name="textAreaBottom" fmla="*/ 441000 h 439560"/>
              </a:gdLst>
              <a:ahLst/>
              <a:rect l="textAreaLeft" t="textAreaTop" r="textAreaRight" b="textAreaBottom"/>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351" name="Freeform 5"/>
            <p:cNvSpPr/>
            <p:nvPr/>
          </p:nvSpPr>
          <p:spPr>
            <a:xfrm rot="16200000">
              <a:off x="3295080" y="2802960"/>
              <a:ext cx="6052320" cy="1253160"/>
            </a:xfrm>
            <a:custGeom>
              <a:avLst/>
              <a:gdLst>
                <a:gd name="textAreaLeft" fmla="*/ 0 w 6052320"/>
                <a:gd name="textAreaRight" fmla="*/ 6053760 w 6052320"/>
                <a:gd name="textAreaTop" fmla="*/ 0 h 1253160"/>
                <a:gd name="textAreaBottom" fmla="*/ 1254600 h 1253160"/>
              </a:gdLst>
              <a:ahLst/>
              <a:rect l="textAreaLeft" t="textAreaTop" r="textAreaRight" b="textAreaBottom"/>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352" name="Freeform 5"/>
            <p:cNvSpPr/>
            <p:nvPr/>
          </p:nvSpPr>
          <p:spPr>
            <a:xfrm>
              <a:off x="0" y="1440"/>
              <a:ext cx="12190680" cy="6855120"/>
            </a:xfrm>
            <a:custGeom>
              <a:avLst/>
              <a:gdLst>
                <a:gd name="textAreaLeft" fmla="*/ 0 w 12190680"/>
                <a:gd name="textAreaRight" fmla="*/ 12192120 w 12190680"/>
                <a:gd name="textAreaTop" fmla="*/ 0 h 6855120"/>
                <a:gd name="textAreaBottom" fmla="*/ 6856560 h 6855120"/>
              </a:gdLst>
              <a:ahLst/>
              <a:rect l="textAreaLeft" t="textAreaTop" r="textAreaRight" b="textAreaBottom"/>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grpSp>
      <p:sp>
        <p:nvSpPr>
          <p:cNvPr id="353" name="Rectangle 15"/>
          <p:cNvSpPr/>
          <p:nvPr/>
        </p:nvSpPr>
        <p:spPr>
          <a:xfrm>
            <a:off x="10437840" y="0"/>
            <a:ext cx="684360" cy="114156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ffffff"/>
              </a:solidFill>
              <a:latin typeface="Arial"/>
            </a:endParaRPr>
          </a:p>
        </p:txBody>
      </p:sp>
      <p:sp>
        <p:nvSpPr>
          <p:cNvPr id="354" name="PlaceHolder 1"/>
          <p:cNvSpPr>
            <a:spLocks noGrp="1"/>
          </p:cNvSpPr>
          <p:nvPr>
            <p:ph type="ftr" idx="49"/>
          </p:nvPr>
        </p:nvSpPr>
        <p:spPr>
          <a:xfrm>
            <a:off x="561240" y="6391800"/>
            <a:ext cx="3858480" cy="3034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55" name="PlaceHolder 2"/>
          <p:cNvSpPr>
            <a:spLocks noGrp="1"/>
          </p:cNvSpPr>
          <p:nvPr>
            <p:ph type="sldNum" idx="50"/>
          </p:nvPr>
        </p:nvSpPr>
        <p:spPr>
          <a:xfrm>
            <a:off x="10352520" y="295560"/>
            <a:ext cx="836640" cy="766080"/>
          </a:xfrm>
          <a:prstGeom prst="rect">
            <a:avLst/>
          </a:prstGeom>
          <a:noFill/>
          <a:ln w="0">
            <a:noFill/>
          </a:ln>
        </p:spPr>
        <p:txBody>
          <a:bodyPr lIns="91440" rIns="91440" tIns="45720" bIns="45720" anchor="b">
            <a:noAutofit/>
          </a:bodyPr>
          <a:lstStyle>
            <a:lvl1pPr indent="0" algn="ctr" defTabSz="457200">
              <a:lnSpc>
                <a:spcPct val="100000"/>
              </a:lnSpc>
              <a:buNone/>
              <a:tabLst>
                <a:tab algn="l" pos="0"/>
              </a:tabLst>
              <a:defRPr b="0" lang="en-US" sz="2800" spc="-1" strike="noStrike">
                <a:solidFill>
                  <a:schemeClr val="lt1"/>
                </a:solidFill>
                <a:latin typeface="Century Gothic"/>
              </a:defRPr>
            </a:lvl1pPr>
          </a:lstStyle>
          <a:p>
            <a:pPr indent="0" algn="ctr" defTabSz="457200">
              <a:lnSpc>
                <a:spcPct val="100000"/>
              </a:lnSpc>
              <a:buNone/>
              <a:tabLst>
                <a:tab algn="l" pos="0"/>
              </a:tabLst>
            </a:pPr>
            <a:fld id="{A2866926-A529-4D2C-AED1-78045BD364D8}" type="slidenum">
              <a:rPr b="0" lang="en-US" sz="2800" spc="-1" strike="noStrike">
                <a:solidFill>
                  <a:schemeClr val="lt1"/>
                </a:solidFill>
                <a:latin typeface="Century Gothic"/>
              </a:rPr>
              <a:t>&lt;number&gt;</a:t>
            </a:fld>
            <a:endParaRPr b="0" lang="en-US" sz="2800" spc="-1" strike="noStrike">
              <a:solidFill>
                <a:srgbClr val="000000"/>
              </a:solidFill>
              <a:latin typeface="Times New Roman"/>
            </a:endParaRPr>
          </a:p>
        </p:txBody>
      </p:sp>
      <p:sp>
        <p:nvSpPr>
          <p:cNvPr id="356" name="PlaceHolder 3"/>
          <p:cNvSpPr>
            <a:spLocks noGrp="1"/>
          </p:cNvSpPr>
          <p:nvPr>
            <p:ph type="dt" idx="51"/>
          </p:nvPr>
        </p:nvSpPr>
        <p:spPr>
          <a:xfrm>
            <a:off x="10653120" y="6391800"/>
            <a:ext cx="989280" cy="3034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81" r:id="rId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2" name="Group 7"/>
          <p:cNvGrpSpPr/>
          <p:nvPr/>
        </p:nvGrpSpPr>
        <p:grpSpPr>
          <a:xfrm>
            <a:off x="0" y="0"/>
            <a:ext cx="12190680" cy="6856560"/>
            <a:chOff x="0" y="0"/>
            <a:chExt cx="12190680" cy="6856560"/>
          </a:xfrm>
        </p:grpSpPr>
        <p:sp>
          <p:nvSpPr>
            <p:cNvPr id="23" name="Rectangle 6"/>
            <p:cNvSpPr/>
            <p:nvPr/>
          </p:nvSpPr>
          <p:spPr>
            <a:xfrm>
              <a:off x="0" y="0"/>
              <a:ext cx="12190680" cy="6856560"/>
            </a:xfrm>
            <a:prstGeom prst="rect">
              <a:avLst/>
            </a:prstGeom>
            <a:blipFill rotWithShape="0">
              <a:blip r:embed="rId2"/>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24" name="Oval 12"/>
            <p:cNvSpPr/>
            <p:nvPr/>
          </p:nvSpPr>
          <p:spPr>
            <a:xfrm>
              <a:off x="0" y="2666880"/>
              <a:ext cx="4189680" cy="4189680"/>
            </a:xfrm>
            <a:prstGeom prst="ellipse">
              <a:avLst/>
            </a:prstGeom>
            <a:gradFill rotWithShape="0">
              <a:gsLst>
                <a:gs pos="0">
                  <a:srgbClr val="9b6bf2">
                    <a:alpha val="11000"/>
                  </a:srgbClr>
                </a:gs>
                <a:gs pos="36000">
                  <a:srgbClr val="9b6bf2">
                    <a:alpha val="10000"/>
                  </a:srgbClr>
                </a:gs>
                <a:gs pos="75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25" name="Oval 14"/>
            <p:cNvSpPr/>
            <p:nvPr/>
          </p:nvSpPr>
          <p:spPr>
            <a:xfrm>
              <a:off x="0" y="2895480"/>
              <a:ext cx="2360880" cy="2360880"/>
            </a:xfrm>
            <a:prstGeom prst="ellipse">
              <a:avLst/>
            </a:prstGeom>
            <a:gradFill rotWithShape="0">
              <a:gsLst>
                <a:gs pos="0">
                  <a:srgbClr val="9b6bf2">
                    <a:alpha val="8000"/>
                  </a:srgbClr>
                </a:gs>
                <a:gs pos="36000">
                  <a:srgbClr val="9b6bf2">
                    <a:alpha val="8000"/>
                  </a:srgbClr>
                </a:gs>
                <a:gs pos="72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26" name="Oval 17"/>
            <p:cNvSpPr/>
            <p:nvPr/>
          </p:nvSpPr>
          <p:spPr>
            <a:xfrm>
              <a:off x="8609040" y="5867280"/>
              <a:ext cx="989280" cy="989280"/>
            </a:xfrm>
            <a:prstGeom prst="ellipse">
              <a:avLst/>
            </a:prstGeom>
            <a:gradFill rotWithShape="0">
              <a:gsLst>
                <a:gs pos="0">
                  <a:srgbClr val="9b6bf2">
                    <a:alpha val="14000"/>
                  </a:srgbClr>
                </a:gs>
                <a:gs pos="36000">
                  <a:srgbClr val="9b6bf2">
                    <a:alpha val="7000"/>
                  </a:srgbClr>
                </a:gs>
                <a:gs pos="66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27" name="Oval 15"/>
            <p:cNvSpPr/>
            <p:nvPr/>
          </p:nvSpPr>
          <p:spPr>
            <a:xfrm>
              <a:off x="8609040" y="1676520"/>
              <a:ext cx="2818080" cy="2818080"/>
            </a:xfrm>
            <a:prstGeom prst="ellipse">
              <a:avLst/>
            </a:prstGeom>
            <a:gradFill rotWithShape="0">
              <a:gsLst>
                <a:gs pos="0">
                  <a:srgbClr val="9b6bf2">
                    <a:alpha val="7000"/>
                  </a:srgbClr>
                </a:gs>
                <a:gs pos="36000">
                  <a:srgbClr val="9b6bf2">
                    <a:alpha val="6000"/>
                  </a:srgbClr>
                </a:gs>
                <a:gs pos="69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28" name="Oval 16"/>
            <p:cNvSpPr/>
            <p:nvPr/>
          </p:nvSpPr>
          <p:spPr>
            <a:xfrm>
              <a:off x="7999560" y="8640"/>
              <a:ext cx="1598760" cy="1598760"/>
            </a:xfrm>
            <a:prstGeom prst="ellipse">
              <a:avLst/>
            </a:prstGeom>
            <a:gradFill rotWithShape="0">
              <a:gsLst>
                <a:gs pos="0">
                  <a:srgbClr val="9b6bf2">
                    <a:alpha val="14000"/>
                  </a:srgbClr>
                </a:gs>
                <a:gs pos="36000">
                  <a:srgbClr val="9b6bf2">
                    <a:alpha val="7000"/>
                  </a:srgbClr>
                </a:gs>
                <a:gs pos="73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29" name="Freeform 5"/>
            <p:cNvSpPr/>
            <p:nvPr/>
          </p:nvSpPr>
          <p:spPr>
            <a:xfrm rot="21010200">
              <a:off x="8490600" y="1796760"/>
              <a:ext cx="3297960" cy="439560"/>
            </a:xfrm>
            <a:custGeom>
              <a:avLst/>
              <a:gdLst>
                <a:gd name="textAreaLeft" fmla="*/ 0 w 3297960"/>
                <a:gd name="textAreaRight" fmla="*/ 3299400 w 3297960"/>
                <a:gd name="textAreaTop" fmla="*/ 0 h 439560"/>
                <a:gd name="textAreaBottom" fmla="*/ 441000 h 439560"/>
              </a:gdLst>
              <a:ahLst/>
              <a:rect l="textAreaLeft" t="textAreaTop" r="textAreaRight" b="textAreaBottom"/>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30" name="Freeform 5"/>
            <p:cNvSpPr/>
            <p:nvPr/>
          </p:nvSpPr>
          <p:spPr>
            <a:xfrm>
              <a:off x="459360" y="1866240"/>
              <a:ext cx="11276280" cy="4532400"/>
            </a:xfrm>
            <a:custGeom>
              <a:avLst/>
              <a:gdLst>
                <a:gd name="textAreaLeft" fmla="*/ 0 w 11276280"/>
                <a:gd name="textAreaRight" fmla="*/ 11277720 w 11276280"/>
                <a:gd name="textAreaTop" fmla="*/ 0 h 4532400"/>
                <a:gd name="textAreaBottom" fmla="*/ 4533840 h 4532400"/>
              </a:gdLst>
              <a:ahLst/>
              <a:rect l="textAreaLeft" t="textAreaTop" r="textAreaRight" b="textAreaBottom"/>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31" name="Freeform 5"/>
            <p:cNvSpPr/>
            <p:nvPr/>
          </p:nvSpPr>
          <p:spPr>
            <a:xfrm>
              <a:off x="0" y="1440"/>
              <a:ext cx="12190680" cy="6855120"/>
            </a:xfrm>
            <a:custGeom>
              <a:avLst/>
              <a:gdLst>
                <a:gd name="textAreaLeft" fmla="*/ 0 w 12190680"/>
                <a:gd name="textAreaRight" fmla="*/ 12192120 w 12190680"/>
                <a:gd name="textAreaTop" fmla="*/ 0 h 6855120"/>
                <a:gd name="textAreaBottom" fmla="*/ 6856560 h 6855120"/>
              </a:gdLst>
              <a:ahLst/>
              <a:rect l="textAreaLeft" t="textAreaTop" r="textAreaRight" b="textAreaBottom"/>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grpSp>
      <p:sp>
        <p:nvSpPr>
          <p:cNvPr id="32" name="Rectangle 20"/>
          <p:cNvSpPr/>
          <p:nvPr/>
        </p:nvSpPr>
        <p:spPr>
          <a:xfrm>
            <a:off x="10437840" y="0"/>
            <a:ext cx="684360" cy="114156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ffffff"/>
              </a:solidFill>
              <a:latin typeface="Arial"/>
            </a:endParaRPr>
          </a:p>
        </p:txBody>
      </p:sp>
      <p:grpSp>
        <p:nvGrpSpPr>
          <p:cNvPr id="33" name="Group 8"/>
          <p:cNvGrpSpPr/>
          <p:nvPr/>
        </p:nvGrpSpPr>
        <p:grpSpPr>
          <a:xfrm>
            <a:off x="0" y="0"/>
            <a:ext cx="12190680" cy="6856560"/>
            <a:chOff x="0" y="0"/>
            <a:chExt cx="12190680" cy="6856560"/>
          </a:xfrm>
        </p:grpSpPr>
        <p:sp>
          <p:nvSpPr>
            <p:cNvPr id="34" name="Rectangle 12"/>
            <p:cNvSpPr/>
            <p:nvPr/>
          </p:nvSpPr>
          <p:spPr>
            <a:xfrm>
              <a:off x="0" y="0"/>
              <a:ext cx="12190680" cy="6856560"/>
            </a:xfrm>
            <a:prstGeom prst="rect">
              <a:avLst/>
            </a:prstGeom>
            <a:blipFill rotWithShape="0">
              <a:blip r:embed="rId3"/>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35" name="Oval 16"/>
            <p:cNvSpPr/>
            <p:nvPr/>
          </p:nvSpPr>
          <p:spPr>
            <a:xfrm>
              <a:off x="0" y="2666880"/>
              <a:ext cx="4189680" cy="4189680"/>
            </a:xfrm>
            <a:prstGeom prst="ellipse">
              <a:avLst/>
            </a:prstGeom>
            <a:gradFill rotWithShape="0">
              <a:gsLst>
                <a:gs pos="0">
                  <a:srgbClr val="9b6bf2">
                    <a:alpha val="11000"/>
                  </a:srgbClr>
                </a:gs>
                <a:gs pos="36000">
                  <a:srgbClr val="9b6bf2">
                    <a:alpha val="10000"/>
                  </a:srgbClr>
                </a:gs>
                <a:gs pos="75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36" name="Oval 17"/>
            <p:cNvSpPr/>
            <p:nvPr/>
          </p:nvSpPr>
          <p:spPr>
            <a:xfrm>
              <a:off x="0" y="2895480"/>
              <a:ext cx="2360880" cy="2360880"/>
            </a:xfrm>
            <a:prstGeom prst="ellipse">
              <a:avLst/>
            </a:prstGeom>
            <a:gradFill rotWithShape="0">
              <a:gsLst>
                <a:gs pos="0">
                  <a:srgbClr val="9b6bf2">
                    <a:alpha val="8000"/>
                  </a:srgbClr>
                </a:gs>
                <a:gs pos="36000">
                  <a:srgbClr val="9b6bf2">
                    <a:alpha val="8000"/>
                  </a:srgbClr>
                </a:gs>
                <a:gs pos="72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37" name="Oval 18"/>
            <p:cNvSpPr/>
            <p:nvPr/>
          </p:nvSpPr>
          <p:spPr>
            <a:xfrm>
              <a:off x="8609040" y="5867280"/>
              <a:ext cx="989280" cy="989280"/>
            </a:xfrm>
            <a:prstGeom prst="ellipse">
              <a:avLst/>
            </a:prstGeom>
            <a:gradFill rotWithShape="0">
              <a:gsLst>
                <a:gs pos="0">
                  <a:srgbClr val="9b6bf2">
                    <a:alpha val="14000"/>
                  </a:srgbClr>
                </a:gs>
                <a:gs pos="36000">
                  <a:srgbClr val="9b6bf2">
                    <a:alpha val="7000"/>
                  </a:srgbClr>
                </a:gs>
                <a:gs pos="66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38" name="Oval 19"/>
            <p:cNvSpPr/>
            <p:nvPr/>
          </p:nvSpPr>
          <p:spPr>
            <a:xfrm>
              <a:off x="8609040" y="1676520"/>
              <a:ext cx="2818080" cy="2818080"/>
            </a:xfrm>
            <a:prstGeom prst="ellipse">
              <a:avLst/>
            </a:prstGeom>
            <a:gradFill rotWithShape="0">
              <a:gsLst>
                <a:gs pos="0">
                  <a:srgbClr val="9b6bf2">
                    <a:alpha val="7000"/>
                  </a:srgbClr>
                </a:gs>
                <a:gs pos="36000">
                  <a:srgbClr val="9b6bf2">
                    <a:alpha val="6000"/>
                  </a:srgbClr>
                </a:gs>
                <a:gs pos="69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39" name="Oval 20"/>
            <p:cNvSpPr/>
            <p:nvPr/>
          </p:nvSpPr>
          <p:spPr>
            <a:xfrm>
              <a:off x="7999560" y="8640"/>
              <a:ext cx="1598760" cy="1598760"/>
            </a:xfrm>
            <a:prstGeom prst="ellipse">
              <a:avLst/>
            </a:prstGeom>
            <a:gradFill rotWithShape="0">
              <a:gsLst>
                <a:gs pos="0">
                  <a:srgbClr val="9b6bf2">
                    <a:alpha val="14000"/>
                  </a:srgbClr>
                </a:gs>
                <a:gs pos="36000">
                  <a:srgbClr val="9b6bf2">
                    <a:alpha val="7000"/>
                  </a:srgbClr>
                </a:gs>
                <a:gs pos="73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40" name="Freeform 5"/>
            <p:cNvSpPr/>
            <p:nvPr/>
          </p:nvSpPr>
          <p:spPr>
            <a:xfrm rot="10371600">
              <a:off x="264240" y="4439520"/>
              <a:ext cx="3297960" cy="439560"/>
            </a:xfrm>
            <a:custGeom>
              <a:avLst/>
              <a:gdLst>
                <a:gd name="textAreaLeft" fmla="*/ 0 w 3297960"/>
                <a:gd name="textAreaRight" fmla="*/ 3299400 w 3297960"/>
                <a:gd name="textAreaTop" fmla="*/ 0 h 439560"/>
                <a:gd name="textAreaBottom" fmla="*/ 441000 h 439560"/>
              </a:gdLst>
              <a:ahLst/>
              <a:rect l="textAreaLeft" t="textAreaTop" r="textAreaRight" b="textAreaBottom"/>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41" name="Freeform 5"/>
            <p:cNvSpPr/>
            <p:nvPr/>
          </p:nvSpPr>
          <p:spPr>
            <a:xfrm rot="10800000">
              <a:off x="460800" y="321120"/>
              <a:ext cx="11276280" cy="4532400"/>
            </a:xfrm>
            <a:custGeom>
              <a:avLst/>
              <a:gdLst>
                <a:gd name="textAreaLeft" fmla="*/ 0 w 11276280"/>
                <a:gd name="textAreaRight" fmla="*/ 11277720 w 11276280"/>
                <a:gd name="textAreaTop" fmla="*/ 0 h 4532400"/>
                <a:gd name="textAreaBottom" fmla="*/ 4533840 h 4532400"/>
              </a:gdLst>
              <a:ahLst/>
              <a:rect l="textAreaLeft" t="textAreaTop" r="textAreaRight" b="textAreaBottom"/>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42" name="Freeform 5"/>
            <p:cNvSpPr/>
            <p:nvPr/>
          </p:nvSpPr>
          <p:spPr>
            <a:xfrm>
              <a:off x="0" y="1440"/>
              <a:ext cx="12190680" cy="6855120"/>
            </a:xfrm>
            <a:custGeom>
              <a:avLst/>
              <a:gdLst>
                <a:gd name="textAreaLeft" fmla="*/ 0 w 12190680"/>
                <a:gd name="textAreaRight" fmla="*/ 12192120 w 12190680"/>
                <a:gd name="textAreaTop" fmla="*/ 0 h 6855120"/>
                <a:gd name="textAreaBottom" fmla="*/ 6856560 h 6855120"/>
              </a:gdLst>
              <a:ahLst/>
              <a:rect l="textAreaLeft" t="textAreaTop" r="textAreaRight" b="textAreaBottom"/>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grpSp>
      <p:sp>
        <p:nvSpPr>
          <p:cNvPr id="43" name="Rectangle 15"/>
          <p:cNvSpPr/>
          <p:nvPr/>
        </p:nvSpPr>
        <p:spPr>
          <a:xfrm>
            <a:off x="10437840" y="0"/>
            <a:ext cx="684360" cy="114156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ffffff"/>
              </a:solidFill>
              <a:latin typeface="Arial"/>
            </a:endParaRPr>
          </a:p>
        </p:txBody>
      </p:sp>
      <p:sp>
        <p:nvSpPr>
          <p:cNvPr id="44" name="PlaceHolder 1"/>
          <p:cNvSpPr>
            <a:spLocks noGrp="1"/>
          </p:cNvSpPr>
          <p:nvPr>
            <p:ph type="ftr" idx="4"/>
          </p:nvPr>
        </p:nvSpPr>
        <p:spPr>
          <a:xfrm>
            <a:off x="561240" y="6391800"/>
            <a:ext cx="3858480" cy="3034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5" name="PlaceHolder 2"/>
          <p:cNvSpPr>
            <a:spLocks noGrp="1"/>
          </p:cNvSpPr>
          <p:nvPr>
            <p:ph type="sldNum" idx="5"/>
          </p:nvPr>
        </p:nvSpPr>
        <p:spPr>
          <a:xfrm>
            <a:off x="10352520" y="295560"/>
            <a:ext cx="836640" cy="766080"/>
          </a:xfrm>
          <a:prstGeom prst="rect">
            <a:avLst/>
          </a:prstGeom>
          <a:noFill/>
          <a:ln w="0">
            <a:noFill/>
          </a:ln>
        </p:spPr>
        <p:txBody>
          <a:bodyPr lIns="91440" rIns="91440" tIns="45720" bIns="45720" anchor="b">
            <a:noAutofit/>
          </a:bodyPr>
          <a:lstStyle>
            <a:lvl1pPr indent="0" algn="ctr" defTabSz="457200">
              <a:lnSpc>
                <a:spcPct val="100000"/>
              </a:lnSpc>
              <a:buNone/>
              <a:tabLst>
                <a:tab algn="l" pos="0"/>
              </a:tabLst>
              <a:defRPr b="0" lang="en-US" sz="2800" spc="-1" strike="noStrike">
                <a:solidFill>
                  <a:schemeClr val="lt1"/>
                </a:solidFill>
                <a:latin typeface="Century Gothic"/>
              </a:defRPr>
            </a:lvl1pPr>
          </a:lstStyle>
          <a:p>
            <a:pPr indent="0" algn="ctr" defTabSz="457200">
              <a:lnSpc>
                <a:spcPct val="100000"/>
              </a:lnSpc>
              <a:buNone/>
              <a:tabLst>
                <a:tab algn="l" pos="0"/>
              </a:tabLst>
            </a:pPr>
            <a:fld id="{51DE03FB-A85C-4427-8CFB-C5EEC4EBF802}" type="slidenum">
              <a:rPr b="0" lang="en-US" sz="2800" spc="-1" strike="noStrike">
                <a:solidFill>
                  <a:schemeClr val="lt1"/>
                </a:solidFill>
                <a:latin typeface="Century Gothic"/>
              </a:rPr>
              <a:t>&lt;number&gt;</a:t>
            </a:fld>
            <a:endParaRPr b="0" lang="en-US" sz="2800" spc="-1" strike="noStrike">
              <a:solidFill>
                <a:srgbClr val="000000"/>
              </a:solidFill>
              <a:latin typeface="Times New Roman"/>
            </a:endParaRPr>
          </a:p>
        </p:txBody>
      </p:sp>
      <p:sp>
        <p:nvSpPr>
          <p:cNvPr id="46" name="PlaceHolder 3"/>
          <p:cNvSpPr>
            <a:spLocks noGrp="1"/>
          </p:cNvSpPr>
          <p:nvPr>
            <p:ph type="dt" idx="6"/>
          </p:nvPr>
        </p:nvSpPr>
        <p:spPr>
          <a:xfrm>
            <a:off x="10653120" y="6391800"/>
            <a:ext cx="989280" cy="3034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47" name="Group 7"/>
          <p:cNvGrpSpPr/>
          <p:nvPr/>
        </p:nvGrpSpPr>
        <p:grpSpPr>
          <a:xfrm>
            <a:off x="0" y="0"/>
            <a:ext cx="12190680" cy="6856560"/>
            <a:chOff x="0" y="0"/>
            <a:chExt cx="12190680" cy="6856560"/>
          </a:xfrm>
        </p:grpSpPr>
        <p:sp>
          <p:nvSpPr>
            <p:cNvPr id="48" name="Rectangle 6"/>
            <p:cNvSpPr/>
            <p:nvPr/>
          </p:nvSpPr>
          <p:spPr>
            <a:xfrm>
              <a:off x="0" y="0"/>
              <a:ext cx="12190680" cy="6856560"/>
            </a:xfrm>
            <a:prstGeom prst="rect">
              <a:avLst/>
            </a:prstGeom>
            <a:blipFill rotWithShape="0">
              <a:blip r:embed="rId2"/>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49" name="Oval 12"/>
            <p:cNvSpPr/>
            <p:nvPr/>
          </p:nvSpPr>
          <p:spPr>
            <a:xfrm>
              <a:off x="0" y="2666880"/>
              <a:ext cx="4189680" cy="4189680"/>
            </a:xfrm>
            <a:prstGeom prst="ellipse">
              <a:avLst/>
            </a:prstGeom>
            <a:gradFill rotWithShape="0">
              <a:gsLst>
                <a:gs pos="0">
                  <a:srgbClr val="9b6bf2">
                    <a:alpha val="11000"/>
                  </a:srgbClr>
                </a:gs>
                <a:gs pos="36000">
                  <a:srgbClr val="9b6bf2">
                    <a:alpha val="10000"/>
                  </a:srgbClr>
                </a:gs>
                <a:gs pos="75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50" name="Oval 14"/>
            <p:cNvSpPr/>
            <p:nvPr/>
          </p:nvSpPr>
          <p:spPr>
            <a:xfrm>
              <a:off x="0" y="2895480"/>
              <a:ext cx="2360880" cy="2360880"/>
            </a:xfrm>
            <a:prstGeom prst="ellipse">
              <a:avLst/>
            </a:prstGeom>
            <a:gradFill rotWithShape="0">
              <a:gsLst>
                <a:gs pos="0">
                  <a:srgbClr val="9b6bf2">
                    <a:alpha val="8000"/>
                  </a:srgbClr>
                </a:gs>
                <a:gs pos="36000">
                  <a:srgbClr val="9b6bf2">
                    <a:alpha val="8000"/>
                  </a:srgbClr>
                </a:gs>
                <a:gs pos="72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51" name="Oval 17"/>
            <p:cNvSpPr/>
            <p:nvPr/>
          </p:nvSpPr>
          <p:spPr>
            <a:xfrm>
              <a:off x="8609040" y="5867280"/>
              <a:ext cx="989280" cy="989280"/>
            </a:xfrm>
            <a:prstGeom prst="ellipse">
              <a:avLst/>
            </a:prstGeom>
            <a:gradFill rotWithShape="0">
              <a:gsLst>
                <a:gs pos="0">
                  <a:srgbClr val="9b6bf2">
                    <a:alpha val="14000"/>
                  </a:srgbClr>
                </a:gs>
                <a:gs pos="36000">
                  <a:srgbClr val="9b6bf2">
                    <a:alpha val="7000"/>
                  </a:srgbClr>
                </a:gs>
                <a:gs pos="66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52" name="Oval 15"/>
            <p:cNvSpPr/>
            <p:nvPr/>
          </p:nvSpPr>
          <p:spPr>
            <a:xfrm>
              <a:off x="8609040" y="1676520"/>
              <a:ext cx="2818080" cy="2818080"/>
            </a:xfrm>
            <a:prstGeom prst="ellipse">
              <a:avLst/>
            </a:prstGeom>
            <a:gradFill rotWithShape="0">
              <a:gsLst>
                <a:gs pos="0">
                  <a:srgbClr val="9b6bf2">
                    <a:alpha val="7000"/>
                  </a:srgbClr>
                </a:gs>
                <a:gs pos="36000">
                  <a:srgbClr val="9b6bf2">
                    <a:alpha val="6000"/>
                  </a:srgbClr>
                </a:gs>
                <a:gs pos="69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53" name="Oval 16"/>
            <p:cNvSpPr/>
            <p:nvPr/>
          </p:nvSpPr>
          <p:spPr>
            <a:xfrm>
              <a:off x="7999560" y="8640"/>
              <a:ext cx="1598760" cy="1598760"/>
            </a:xfrm>
            <a:prstGeom prst="ellipse">
              <a:avLst/>
            </a:prstGeom>
            <a:gradFill rotWithShape="0">
              <a:gsLst>
                <a:gs pos="0">
                  <a:srgbClr val="9b6bf2">
                    <a:alpha val="14000"/>
                  </a:srgbClr>
                </a:gs>
                <a:gs pos="36000">
                  <a:srgbClr val="9b6bf2">
                    <a:alpha val="7000"/>
                  </a:srgbClr>
                </a:gs>
                <a:gs pos="73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54" name="Freeform 5"/>
            <p:cNvSpPr/>
            <p:nvPr/>
          </p:nvSpPr>
          <p:spPr>
            <a:xfrm rot="21010200">
              <a:off x="8490600" y="1796760"/>
              <a:ext cx="3297960" cy="439560"/>
            </a:xfrm>
            <a:custGeom>
              <a:avLst/>
              <a:gdLst>
                <a:gd name="textAreaLeft" fmla="*/ 0 w 3297960"/>
                <a:gd name="textAreaRight" fmla="*/ 3299400 w 3297960"/>
                <a:gd name="textAreaTop" fmla="*/ 0 h 439560"/>
                <a:gd name="textAreaBottom" fmla="*/ 441000 h 439560"/>
              </a:gdLst>
              <a:ahLst/>
              <a:rect l="textAreaLeft" t="textAreaTop" r="textAreaRight" b="textAreaBottom"/>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55" name="Freeform 5"/>
            <p:cNvSpPr/>
            <p:nvPr/>
          </p:nvSpPr>
          <p:spPr>
            <a:xfrm>
              <a:off x="459360" y="1866240"/>
              <a:ext cx="11276280" cy="4532400"/>
            </a:xfrm>
            <a:custGeom>
              <a:avLst/>
              <a:gdLst>
                <a:gd name="textAreaLeft" fmla="*/ 0 w 11276280"/>
                <a:gd name="textAreaRight" fmla="*/ 11277720 w 11276280"/>
                <a:gd name="textAreaTop" fmla="*/ 0 h 4532400"/>
                <a:gd name="textAreaBottom" fmla="*/ 4533840 h 4532400"/>
              </a:gdLst>
              <a:ahLst/>
              <a:rect l="textAreaLeft" t="textAreaTop" r="textAreaRight" b="textAreaBottom"/>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56" name="Freeform 5"/>
            <p:cNvSpPr/>
            <p:nvPr/>
          </p:nvSpPr>
          <p:spPr>
            <a:xfrm>
              <a:off x="0" y="1440"/>
              <a:ext cx="12190680" cy="6855120"/>
            </a:xfrm>
            <a:custGeom>
              <a:avLst/>
              <a:gdLst>
                <a:gd name="textAreaLeft" fmla="*/ 0 w 12190680"/>
                <a:gd name="textAreaRight" fmla="*/ 12192120 w 12190680"/>
                <a:gd name="textAreaTop" fmla="*/ 0 h 6855120"/>
                <a:gd name="textAreaBottom" fmla="*/ 6856560 h 6855120"/>
              </a:gdLst>
              <a:ahLst/>
              <a:rect l="textAreaLeft" t="textAreaTop" r="textAreaRight" b="textAreaBottom"/>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grpSp>
      <p:sp>
        <p:nvSpPr>
          <p:cNvPr id="57" name="Rectangle 20" hidden="1"/>
          <p:cNvSpPr/>
          <p:nvPr/>
        </p:nvSpPr>
        <p:spPr>
          <a:xfrm>
            <a:off x="10437840" y="0"/>
            <a:ext cx="684360" cy="114156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ffffff"/>
              </a:solidFill>
              <a:latin typeface="Arial"/>
            </a:endParaRPr>
          </a:p>
        </p:txBody>
      </p:sp>
      <p:grpSp>
        <p:nvGrpSpPr>
          <p:cNvPr id="58" name="Group 6"/>
          <p:cNvGrpSpPr/>
          <p:nvPr/>
        </p:nvGrpSpPr>
        <p:grpSpPr>
          <a:xfrm>
            <a:off x="0" y="0"/>
            <a:ext cx="12190680" cy="6856560"/>
            <a:chOff x="0" y="0"/>
            <a:chExt cx="12190680" cy="6856560"/>
          </a:xfrm>
        </p:grpSpPr>
        <p:sp>
          <p:nvSpPr>
            <p:cNvPr id="59" name="Rectangle 10"/>
            <p:cNvSpPr/>
            <p:nvPr/>
          </p:nvSpPr>
          <p:spPr>
            <a:xfrm>
              <a:off x="0" y="0"/>
              <a:ext cx="12190680" cy="6856560"/>
            </a:xfrm>
            <a:prstGeom prst="rect">
              <a:avLst/>
            </a:prstGeom>
            <a:blipFill rotWithShape="0">
              <a:blip r:embed="rId3"/>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60" name="Oval 13"/>
            <p:cNvSpPr/>
            <p:nvPr/>
          </p:nvSpPr>
          <p:spPr>
            <a:xfrm>
              <a:off x="0" y="2666880"/>
              <a:ext cx="4189680" cy="4189680"/>
            </a:xfrm>
            <a:prstGeom prst="ellipse">
              <a:avLst/>
            </a:prstGeom>
            <a:gradFill rotWithShape="0">
              <a:gsLst>
                <a:gs pos="0">
                  <a:srgbClr val="9b6bf2">
                    <a:alpha val="11000"/>
                  </a:srgbClr>
                </a:gs>
                <a:gs pos="36000">
                  <a:srgbClr val="9b6bf2">
                    <a:alpha val="10000"/>
                  </a:srgbClr>
                </a:gs>
                <a:gs pos="75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61" name="Oval 14"/>
            <p:cNvSpPr/>
            <p:nvPr/>
          </p:nvSpPr>
          <p:spPr>
            <a:xfrm>
              <a:off x="0" y="2895480"/>
              <a:ext cx="2360880" cy="2360880"/>
            </a:xfrm>
            <a:prstGeom prst="ellipse">
              <a:avLst/>
            </a:prstGeom>
            <a:gradFill rotWithShape="0">
              <a:gsLst>
                <a:gs pos="0">
                  <a:srgbClr val="9b6bf2">
                    <a:alpha val="8000"/>
                  </a:srgbClr>
                </a:gs>
                <a:gs pos="36000">
                  <a:srgbClr val="9b6bf2">
                    <a:alpha val="8000"/>
                  </a:srgbClr>
                </a:gs>
                <a:gs pos="72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62" name="Oval 15"/>
            <p:cNvSpPr/>
            <p:nvPr/>
          </p:nvSpPr>
          <p:spPr>
            <a:xfrm>
              <a:off x="8609040" y="5867280"/>
              <a:ext cx="989280" cy="989280"/>
            </a:xfrm>
            <a:prstGeom prst="ellipse">
              <a:avLst/>
            </a:prstGeom>
            <a:gradFill rotWithShape="0">
              <a:gsLst>
                <a:gs pos="0">
                  <a:srgbClr val="9b6bf2">
                    <a:alpha val="14000"/>
                  </a:srgbClr>
                </a:gs>
                <a:gs pos="36000">
                  <a:srgbClr val="9b6bf2">
                    <a:alpha val="7000"/>
                  </a:srgbClr>
                </a:gs>
                <a:gs pos="66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63" name="Oval 17"/>
            <p:cNvSpPr/>
            <p:nvPr/>
          </p:nvSpPr>
          <p:spPr>
            <a:xfrm>
              <a:off x="8609040" y="1676520"/>
              <a:ext cx="2818080" cy="2818080"/>
            </a:xfrm>
            <a:prstGeom prst="ellipse">
              <a:avLst/>
            </a:prstGeom>
            <a:gradFill rotWithShape="0">
              <a:gsLst>
                <a:gs pos="0">
                  <a:srgbClr val="9b6bf2">
                    <a:alpha val="7000"/>
                  </a:srgbClr>
                </a:gs>
                <a:gs pos="36000">
                  <a:srgbClr val="9b6bf2">
                    <a:alpha val="6000"/>
                  </a:srgbClr>
                </a:gs>
                <a:gs pos="69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64" name="Oval 18"/>
            <p:cNvSpPr/>
            <p:nvPr/>
          </p:nvSpPr>
          <p:spPr>
            <a:xfrm>
              <a:off x="7999560" y="8640"/>
              <a:ext cx="1598760" cy="1598760"/>
            </a:xfrm>
            <a:prstGeom prst="ellipse">
              <a:avLst/>
            </a:prstGeom>
            <a:gradFill rotWithShape="0">
              <a:gsLst>
                <a:gs pos="0">
                  <a:srgbClr val="9b6bf2">
                    <a:alpha val="14000"/>
                  </a:srgbClr>
                </a:gs>
                <a:gs pos="36000">
                  <a:srgbClr val="9b6bf2">
                    <a:alpha val="7000"/>
                  </a:srgbClr>
                </a:gs>
                <a:gs pos="73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65" name="Freeform 5"/>
            <p:cNvSpPr/>
            <p:nvPr/>
          </p:nvSpPr>
          <p:spPr>
            <a:xfrm rot="21010200">
              <a:off x="8490600" y="2714040"/>
              <a:ext cx="3297960" cy="439560"/>
            </a:xfrm>
            <a:custGeom>
              <a:avLst/>
              <a:gdLst>
                <a:gd name="textAreaLeft" fmla="*/ 0 w 3297960"/>
                <a:gd name="textAreaRight" fmla="*/ 3299400 w 3297960"/>
                <a:gd name="textAreaTop" fmla="*/ 0 h 439560"/>
                <a:gd name="textAreaBottom" fmla="*/ 441000 h 439560"/>
              </a:gdLst>
              <a:ahLst/>
              <a:rect l="textAreaLeft" t="textAreaTop" r="textAreaRight" b="textAreaBottom"/>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66" name="Freeform 5"/>
            <p:cNvSpPr/>
            <p:nvPr/>
          </p:nvSpPr>
          <p:spPr>
            <a:xfrm>
              <a:off x="455760" y="2801160"/>
              <a:ext cx="11276280" cy="3601080"/>
            </a:xfrm>
            <a:custGeom>
              <a:avLst/>
              <a:gdLst>
                <a:gd name="textAreaLeft" fmla="*/ 0 w 11276280"/>
                <a:gd name="textAreaRight" fmla="*/ 11277720 w 11276280"/>
                <a:gd name="textAreaTop" fmla="*/ 0 h 3601080"/>
                <a:gd name="textAreaBottom" fmla="*/ 3602520 h 3601080"/>
              </a:gdLst>
              <a:ahLst/>
              <a:rect l="textAreaLeft" t="textAreaTop" r="textAreaRight" b="textAreaBottom"/>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67" name="Freeform 5"/>
            <p:cNvSpPr/>
            <p:nvPr/>
          </p:nvSpPr>
          <p:spPr>
            <a:xfrm>
              <a:off x="0" y="1440"/>
              <a:ext cx="12190680" cy="6855120"/>
            </a:xfrm>
            <a:custGeom>
              <a:avLst/>
              <a:gdLst>
                <a:gd name="textAreaLeft" fmla="*/ 0 w 12190680"/>
                <a:gd name="textAreaRight" fmla="*/ 12192120 w 12190680"/>
                <a:gd name="textAreaTop" fmla="*/ 0 h 6855120"/>
                <a:gd name="textAreaBottom" fmla="*/ 6856560 h 6855120"/>
              </a:gdLst>
              <a:ahLst/>
              <a:rect l="textAreaLeft" t="textAreaTop" r="textAreaRight" b="textAreaBottom"/>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grpSp>
      <p:sp>
        <p:nvSpPr>
          <p:cNvPr id="68" name="Rectangle 12"/>
          <p:cNvSpPr/>
          <p:nvPr/>
        </p:nvSpPr>
        <p:spPr>
          <a:xfrm>
            <a:off x="10437840" y="0"/>
            <a:ext cx="684360" cy="114156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ffffff"/>
              </a:solidFill>
              <a:latin typeface="Arial"/>
            </a:endParaRPr>
          </a:p>
        </p:txBody>
      </p:sp>
      <p:sp>
        <p:nvSpPr>
          <p:cNvPr id="69" name="PlaceHolder 1"/>
          <p:cNvSpPr>
            <a:spLocks noGrp="1"/>
          </p:cNvSpPr>
          <p:nvPr>
            <p:ph type="ftr" idx="7"/>
          </p:nvPr>
        </p:nvSpPr>
        <p:spPr>
          <a:xfrm>
            <a:off x="561240" y="6391800"/>
            <a:ext cx="3858480" cy="3034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70" name="PlaceHolder 2"/>
          <p:cNvSpPr>
            <a:spLocks noGrp="1"/>
          </p:cNvSpPr>
          <p:nvPr>
            <p:ph type="sldNum" idx="8"/>
          </p:nvPr>
        </p:nvSpPr>
        <p:spPr>
          <a:xfrm>
            <a:off x="10352520" y="295560"/>
            <a:ext cx="836640" cy="766080"/>
          </a:xfrm>
          <a:prstGeom prst="rect">
            <a:avLst/>
          </a:prstGeom>
          <a:noFill/>
          <a:ln w="0">
            <a:noFill/>
          </a:ln>
        </p:spPr>
        <p:txBody>
          <a:bodyPr lIns="91440" rIns="91440" tIns="45720" bIns="45720" anchor="b">
            <a:noAutofit/>
          </a:bodyPr>
          <a:lstStyle>
            <a:lvl1pPr indent="0" algn="ctr" defTabSz="457200">
              <a:lnSpc>
                <a:spcPct val="100000"/>
              </a:lnSpc>
              <a:buNone/>
              <a:tabLst>
                <a:tab algn="l" pos="0"/>
              </a:tabLst>
              <a:defRPr b="0" lang="en-US" sz="2800" spc="-1" strike="noStrike">
                <a:solidFill>
                  <a:schemeClr val="lt1"/>
                </a:solidFill>
                <a:latin typeface="Century Gothic"/>
              </a:defRPr>
            </a:lvl1pPr>
          </a:lstStyle>
          <a:p>
            <a:pPr indent="0" algn="ctr" defTabSz="457200">
              <a:lnSpc>
                <a:spcPct val="100000"/>
              </a:lnSpc>
              <a:buNone/>
              <a:tabLst>
                <a:tab algn="l" pos="0"/>
              </a:tabLst>
            </a:pPr>
            <a:fld id="{8473BE80-6D86-49E5-AD32-5358B888E4F8}" type="slidenum">
              <a:rPr b="0" lang="en-US" sz="2800" spc="-1" strike="noStrike">
                <a:solidFill>
                  <a:schemeClr val="lt1"/>
                </a:solidFill>
                <a:latin typeface="Century Gothic"/>
              </a:rPr>
              <a:t>&lt;number&gt;</a:t>
            </a:fld>
            <a:endParaRPr b="0" lang="en-US" sz="2800" spc="-1" strike="noStrike">
              <a:solidFill>
                <a:srgbClr val="000000"/>
              </a:solidFill>
              <a:latin typeface="Times New Roman"/>
            </a:endParaRPr>
          </a:p>
        </p:txBody>
      </p:sp>
      <p:sp>
        <p:nvSpPr>
          <p:cNvPr id="71" name="PlaceHolder 3"/>
          <p:cNvSpPr>
            <a:spLocks noGrp="1"/>
          </p:cNvSpPr>
          <p:nvPr>
            <p:ph type="dt" idx="9"/>
          </p:nvPr>
        </p:nvSpPr>
        <p:spPr>
          <a:xfrm>
            <a:off x="10653120" y="6391800"/>
            <a:ext cx="989280" cy="3034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3" r:id="rId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72" name="Group 7"/>
          <p:cNvGrpSpPr/>
          <p:nvPr/>
        </p:nvGrpSpPr>
        <p:grpSpPr>
          <a:xfrm>
            <a:off x="0" y="0"/>
            <a:ext cx="12190680" cy="6856560"/>
            <a:chOff x="0" y="0"/>
            <a:chExt cx="12190680" cy="6856560"/>
          </a:xfrm>
        </p:grpSpPr>
        <p:sp>
          <p:nvSpPr>
            <p:cNvPr id="73" name="Rectangle 6"/>
            <p:cNvSpPr/>
            <p:nvPr/>
          </p:nvSpPr>
          <p:spPr>
            <a:xfrm>
              <a:off x="0" y="0"/>
              <a:ext cx="12190680" cy="6856560"/>
            </a:xfrm>
            <a:prstGeom prst="rect">
              <a:avLst/>
            </a:prstGeom>
            <a:blipFill rotWithShape="0">
              <a:blip r:embed="rId2"/>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74" name="Oval 12"/>
            <p:cNvSpPr/>
            <p:nvPr/>
          </p:nvSpPr>
          <p:spPr>
            <a:xfrm>
              <a:off x="0" y="2666880"/>
              <a:ext cx="4189680" cy="4189680"/>
            </a:xfrm>
            <a:prstGeom prst="ellipse">
              <a:avLst/>
            </a:prstGeom>
            <a:gradFill rotWithShape="0">
              <a:gsLst>
                <a:gs pos="0">
                  <a:srgbClr val="9b6bf2">
                    <a:alpha val="11000"/>
                  </a:srgbClr>
                </a:gs>
                <a:gs pos="36000">
                  <a:srgbClr val="9b6bf2">
                    <a:alpha val="10000"/>
                  </a:srgbClr>
                </a:gs>
                <a:gs pos="75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75" name="Oval 14"/>
            <p:cNvSpPr/>
            <p:nvPr/>
          </p:nvSpPr>
          <p:spPr>
            <a:xfrm>
              <a:off x="0" y="2895480"/>
              <a:ext cx="2360880" cy="2360880"/>
            </a:xfrm>
            <a:prstGeom prst="ellipse">
              <a:avLst/>
            </a:prstGeom>
            <a:gradFill rotWithShape="0">
              <a:gsLst>
                <a:gs pos="0">
                  <a:srgbClr val="9b6bf2">
                    <a:alpha val="8000"/>
                  </a:srgbClr>
                </a:gs>
                <a:gs pos="36000">
                  <a:srgbClr val="9b6bf2">
                    <a:alpha val="8000"/>
                  </a:srgbClr>
                </a:gs>
                <a:gs pos="72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76" name="Oval 17"/>
            <p:cNvSpPr/>
            <p:nvPr/>
          </p:nvSpPr>
          <p:spPr>
            <a:xfrm>
              <a:off x="8609040" y="5867280"/>
              <a:ext cx="989280" cy="989280"/>
            </a:xfrm>
            <a:prstGeom prst="ellipse">
              <a:avLst/>
            </a:prstGeom>
            <a:gradFill rotWithShape="0">
              <a:gsLst>
                <a:gs pos="0">
                  <a:srgbClr val="9b6bf2">
                    <a:alpha val="14000"/>
                  </a:srgbClr>
                </a:gs>
                <a:gs pos="36000">
                  <a:srgbClr val="9b6bf2">
                    <a:alpha val="7000"/>
                  </a:srgbClr>
                </a:gs>
                <a:gs pos="66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77" name="Oval 15"/>
            <p:cNvSpPr/>
            <p:nvPr/>
          </p:nvSpPr>
          <p:spPr>
            <a:xfrm>
              <a:off x="8609040" y="1676520"/>
              <a:ext cx="2818080" cy="2818080"/>
            </a:xfrm>
            <a:prstGeom prst="ellipse">
              <a:avLst/>
            </a:prstGeom>
            <a:gradFill rotWithShape="0">
              <a:gsLst>
                <a:gs pos="0">
                  <a:srgbClr val="9b6bf2">
                    <a:alpha val="7000"/>
                  </a:srgbClr>
                </a:gs>
                <a:gs pos="36000">
                  <a:srgbClr val="9b6bf2">
                    <a:alpha val="6000"/>
                  </a:srgbClr>
                </a:gs>
                <a:gs pos="69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78" name="Oval 16"/>
            <p:cNvSpPr/>
            <p:nvPr/>
          </p:nvSpPr>
          <p:spPr>
            <a:xfrm>
              <a:off x="7999560" y="8640"/>
              <a:ext cx="1598760" cy="1598760"/>
            </a:xfrm>
            <a:prstGeom prst="ellipse">
              <a:avLst/>
            </a:prstGeom>
            <a:gradFill rotWithShape="0">
              <a:gsLst>
                <a:gs pos="0">
                  <a:srgbClr val="9b6bf2">
                    <a:alpha val="14000"/>
                  </a:srgbClr>
                </a:gs>
                <a:gs pos="36000">
                  <a:srgbClr val="9b6bf2">
                    <a:alpha val="7000"/>
                  </a:srgbClr>
                </a:gs>
                <a:gs pos="73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79" name="Freeform 5"/>
            <p:cNvSpPr/>
            <p:nvPr/>
          </p:nvSpPr>
          <p:spPr>
            <a:xfrm rot="21010200">
              <a:off x="8490600" y="1796760"/>
              <a:ext cx="3297960" cy="439560"/>
            </a:xfrm>
            <a:custGeom>
              <a:avLst/>
              <a:gdLst>
                <a:gd name="textAreaLeft" fmla="*/ 0 w 3297960"/>
                <a:gd name="textAreaRight" fmla="*/ 3299400 w 3297960"/>
                <a:gd name="textAreaTop" fmla="*/ 0 h 439560"/>
                <a:gd name="textAreaBottom" fmla="*/ 441000 h 439560"/>
              </a:gdLst>
              <a:ahLst/>
              <a:rect l="textAreaLeft" t="textAreaTop" r="textAreaRight" b="textAreaBottom"/>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80" name="Freeform 5"/>
            <p:cNvSpPr/>
            <p:nvPr/>
          </p:nvSpPr>
          <p:spPr>
            <a:xfrm>
              <a:off x="459360" y="1866240"/>
              <a:ext cx="11276280" cy="4532400"/>
            </a:xfrm>
            <a:custGeom>
              <a:avLst/>
              <a:gdLst>
                <a:gd name="textAreaLeft" fmla="*/ 0 w 11276280"/>
                <a:gd name="textAreaRight" fmla="*/ 11277720 w 11276280"/>
                <a:gd name="textAreaTop" fmla="*/ 0 h 4532400"/>
                <a:gd name="textAreaBottom" fmla="*/ 4533840 h 4532400"/>
              </a:gdLst>
              <a:ahLst/>
              <a:rect l="textAreaLeft" t="textAreaTop" r="textAreaRight" b="textAreaBottom"/>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81" name="Freeform 5"/>
            <p:cNvSpPr/>
            <p:nvPr/>
          </p:nvSpPr>
          <p:spPr>
            <a:xfrm>
              <a:off x="0" y="1440"/>
              <a:ext cx="12190680" cy="6855120"/>
            </a:xfrm>
            <a:custGeom>
              <a:avLst/>
              <a:gdLst>
                <a:gd name="textAreaLeft" fmla="*/ 0 w 12190680"/>
                <a:gd name="textAreaRight" fmla="*/ 12192120 w 12190680"/>
                <a:gd name="textAreaTop" fmla="*/ 0 h 6855120"/>
                <a:gd name="textAreaBottom" fmla="*/ 6856560 h 6855120"/>
              </a:gdLst>
              <a:ahLst/>
              <a:rect l="textAreaLeft" t="textAreaTop" r="textAreaRight" b="textAreaBottom"/>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grpSp>
      <p:sp>
        <p:nvSpPr>
          <p:cNvPr id="82" name="Rectangle 20" hidden="1"/>
          <p:cNvSpPr/>
          <p:nvPr/>
        </p:nvSpPr>
        <p:spPr>
          <a:xfrm>
            <a:off x="10437840" y="0"/>
            <a:ext cx="684360" cy="114156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ffffff"/>
              </a:solidFill>
              <a:latin typeface="Arial"/>
            </a:endParaRPr>
          </a:p>
        </p:txBody>
      </p:sp>
      <p:grpSp>
        <p:nvGrpSpPr>
          <p:cNvPr id="83" name="Group 2"/>
          <p:cNvGrpSpPr/>
          <p:nvPr/>
        </p:nvGrpSpPr>
        <p:grpSpPr>
          <a:xfrm>
            <a:off x="0" y="0"/>
            <a:ext cx="12190680" cy="6856560"/>
            <a:chOff x="0" y="0"/>
            <a:chExt cx="12190680" cy="6856560"/>
          </a:xfrm>
        </p:grpSpPr>
        <p:sp>
          <p:nvSpPr>
            <p:cNvPr id="84" name="Rectangle 16"/>
            <p:cNvSpPr/>
            <p:nvPr/>
          </p:nvSpPr>
          <p:spPr>
            <a:xfrm>
              <a:off x="0" y="0"/>
              <a:ext cx="12190680" cy="6856560"/>
            </a:xfrm>
            <a:prstGeom prst="rect">
              <a:avLst/>
            </a:prstGeom>
            <a:blipFill rotWithShape="0">
              <a:blip r:embed="rId3"/>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85" name="Oval 19"/>
            <p:cNvSpPr/>
            <p:nvPr/>
          </p:nvSpPr>
          <p:spPr>
            <a:xfrm>
              <a:off x="0" y="2666880"/>
              <a:ext cx="4189680" cy="4189680"/>
            </a:xfrm>
            <a:prstGeom prst="ellipse">
              <a:avLst/>
            </a:prstGeom>
            <a:gradFill rotWithShape="0">
              <a:gsLst>
                <a:gs pos="0">
                  <a:srgbClr val="9b6bf2">
                    <a:alpha val="11000"/>
                  </a:srgbClr>
                </a:gs>
                <a:gs pos="36000">
                  <a:srgbClr val="9b6bf2">
                    <a:alpha val="10000"/>
                  </a:srgbClr>
                </a:gs>
                <a:gs pos="75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86" name="Oval 21"/>
            <p:cNvSpPr/>
            <p:nvPr/>
          </p:nvSpPr>
          <p:spPr>
            <a:xfrm>
              <a:off x="0" y="2895480"/>
              <a:ext cx="2360880" cy="2360880"/>
            </a:xfrm>
            <a:prstGeom prst="ellipse">
              <a:avLst/>
            </a:prstGeom>
            <a:gradFill rotWithShape="0">
              <a:gsLst>
                <a:gs pos="0">
                  <a:srgbClr val="9b6bf2">
                    <a:alpha val="8000"/>
                  </a:srgbClr>
                </a:gs>
                <a:gs pos="36000">
                  <a:srgbClr val="9b6bf2">
                    <a:alpha val="8000"/>
                  </a:srgbClr>
                </a:gs>
                <a:gs pos="72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87" name="Oval 22"/>
            <p:cNvSpPr/>
            <p:nvPr/>
          </p:nvSpPr>
          <p:spPr>
            <a:xfrm>
              <a:off x="8609040" y="5867280"/>
              <a:ext cx="989280" cy="989280"/>
            </a:xfrm>
            <a:prstGeom prst="ellipse">
              <a:avLst/>
            </a:prstGeom>
            <a:gradFill rotWithShape="0">
              <a:gsLst>
                <a:gs pos="0">
                  <a:srgbClr val="9b6bf2">
                    <a:alpha val="14000"/>
                  </a:srgbClr>
                </a:gs>
                <a:gs pos="36000">
                  <a:srgbClr val="9b6bf2">
                    <a:alpha val="7000"/>
                  </a:srgbClr>
                </a:gs>
                <a:gs pos="66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88" name="Oval 23"/>
            <p:cNvSpPr/>
            <p:nvPr/>
          </p:nvSpPr>
          <p:spPr>
            <a:xfrm>
              <a:off x="8609040" y="1676520"/>
              <a:ext cx="2818080" cy="2818080"/>
            </a:xfrm>
            <a:prstGeom prst="ellipse">
              <a:avLst/>
            </a:prstGeom>
            <a:gradFill rotWithShape="0">
              <a:gsLst>
                <a:gs pos="0">
                  <a:srgbClr val="9b6bf2">
                    <a:alpha val="7000"/>
                  </a:srgbClr>
                </a:gs>
                <a:gs pos="36000">
                  <a:srgbClr val="9b6bf2">
                    <a:alpha val="6000"/>
                  </a:srgbClr>
                </a:gs>
                <a:gs pos="69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89" name="Oval 24"/>
            <p:cNvSpPr/>
            <p:nvPr/>
          </p:nvSpPr>
          <p:spPr>
            <a:xfrm>
              <a:off x="7999560" y="8640"/>
              <a:ext cx="1598760" cy="1598760"/>
            </a:xfrm>
            <a:prstGeom prst="ellipse">
              <a:avLst/>
            </a:prstGeom>
            <a:gradFill rotWithShape="0">
              <a:gsLst>
                <a:gs pos="0">
                  <a:srgbClr val="9b6bf2">
                    <a:alpha val="14000"/>
                  </a:srgbClr>
                </a:gs>
                <a:gs pos="36000">
                  <a:srgbClr val="9b6bf2">
                    <a:alpha val="7000"/>
                  </a:srgbClr>
                </a:gs>
                <a:gs pos="73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90" name="Freeform 5"/>
            <p:cNvSpPr/>
            <p:nvPr/>
          </p:nvSpPr>
          <p:spPr>
            <a:xfrm rot="21010200">
              <a:off x="8490600" y="4184280"/>
              <a:ext cx="3297960" cy="439560"/>
            </a:xfrm>
            <a:custGeom>
              <a:avLst/>
              <a:gdLst>
                <a:gd name="textAreaLeft" fmla="*/ 0 w 3297960"/>
                <a:gd name="textAreaRight" fmla="*/ 3299400 w 3297960"/>
                <a:gd name="textAreaTop" fmla="*/ 0 h 439560"/>
                <a:gd name="textAreaBottom" fmla="*/ 441000 h 439560"/>
              </a:gdLst>
              <a:ahLst/>
              <a:rect l="textAreaLeft" t="textAreaTop" r="textAreaRight" b="textAreaBottom"/>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91" name="Freeform 5"/>
            <p:cNvSpPr/>
            <p:nvPr/>
          </p:nvSpPr>
          <p:spPr>
            <a:xfrm>
              <a:off x="455760" y="4241880"/>
              <a:ext cx="11276280" cy="2335680"/>
            </a:xfrm>
            <a:custGeom>
              <a:avLst/>
              <a:gdLst>
                <a:gd name="textAreaLeft" fmla="*/ 0 w 11276280"/>
                <a:gd name="textAreaRight" fmla="*/ 11277720 w 11276280"/>
                <a:gd name="textAreaTop" fmla="*/ 0 h 2335680"/>
                <a:gd name="textAreaBottom" fmla="*/ 2337120 h 2335680"/>
              </a:gdLst>
              <a:ahLst/>
              <a:rect l="textAreaLeft" t="textAreaTop" r="textAreaRight" b="textAreaBottom"/>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92" name="Freeform 5"/>
            <p:cNvSpPr/>
            <p:nvPr/>
          </p:nvSpPr>
          <p:spPr>
            <a:xfrm>
              <a:off x="0" y="1440"/>
              <a:ext cx="12190680" cy="6855120"/>
            </a:xfrm>
            <a:custGeom>
              <a:avLst/>
              <a:gdLst>
                <a:gd name="textAreaLeft" fmla="*/ 0 w 12190680"/>
                <a:gd name="textAreaRight" fmla="*/ 12192120 w 12190680"/>
                <a:gd name="textAreaTop" fmla="*/ 0 h 6855120"/>
                <a:gd name="textAreaBottom" fmla="*/ 6856560 h 6855120"/>
              </a:gdLst>
              <a:ahLst/>
              <a:rect l="textAreaLeft" t="textAreaTop" r="textAreaRight" b="textAreaBottom"/>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grpSp>
      <p:sp>
        <p:nvSpPr>
          <p:cNvPr id="93" name="TextBox 15"/>
          <p:cNvSpPr/>
          <p:nvPr/>
        </p:nvSpPr>
        <p:spPr>
          <a:xfrm>
            <a:off x="881640" y="607320"/>
            <a:ext cx="800640" cy="1552680"/>
          </a:xfrm>
          <a:prstGeom prst="rect">
            <a:avLst/>
          </a:prstGeom>
          <a:noFill/>
          <a:ln w="0">
            <a:noFill/>
          </a:ln>
        </p:spPr>
        <p:style>
          <a:lnRef idx="0"/>
          <a:fillRef idx="0"/>
          <a:effectRef idx="0"/>
          <a:fontRef idx="minor"/>
        </p:style>
        <p:txBody>
          <a:bodyPr lIns="90000" rIns="90000" tIns="45000" bIns="45000" anchor="t">
            <a:spAutoFit/>
          </a:bodyPr>
          <a:p>
            <a:pPr algn="r" defTabSz="457200">
              <a:lnSpc>
                <a:spcPct val="100000"/>
              </a:lnSpc>
            </a:pPr>
            <a:r>
              <a:rPr b="0" lang="en-US" sz="9600" spc="-1" strike="noStrike">
                <a:solidFill>
                  <a:schemeClr val="accent1">
                    <a:lumMod val="60000"/>
                    <a:lumOff val="40000"/>
                  </a:schemeClr>
                </a:solidFill>
                <a:latin typeface="Arial"/>
              </a:rPr>
              <a:t>“</a:t>
            </a:r>
            <a:endParaRPr b="0" lang="en-US" sz="9600" spc="-1" strike="noStrike">
              <a:solidFill>
                <a:srgbClr val="000000"/>
              </a:solidFill>
              <a:latin typeface="Arial"/>
            </a:endParaRPr>
          </a:p>
        </p:txBody>
      </p:sp>
      <p:sp>
        <p:nvSpPr>
          <p:cNvPr id="94" name="TextBox 12"/>
          <p:cNvSpPr/>
          <p:nvPr/>
        </p:nvSpPr>
        <p:spPr>
          <a:xfrm>
            <a:off x="9884520" y="2613960"/>
            <a:ext cx="651240" cy="1552680"/>
          </a:xfrm>
          <a:prstGeom prst="rect">
            <a:avLst/>
          </a:prstGeom>
          <a:noFill/>
          <a:ln w="0">
            <a:noFill/>
          </a:ln>
        </p:spPr>
        <p:style>
          <a:lnRef idx="0"/>
          <a:fillRef idx="0"/>
          <a:effectRef idx="0"/>
          <a:fontRef idx="minor"/>
        </p:style>
        <p:txBody>
          <a:bodyPr lIns="90000" rIns="90000" tIns="45000" bIns="45000" anchor="t">
            <a:spAutoFit/>
          </a:bodyPr>
          <a:p>
            <a:pPr algn="r" defTabSz="457200">
              <a:lnSpc>
                <a:spcPct val="100000"/>
              </a:lnSpc>
            </a:pPr>
            <a:r>
              <a:rPr b="0" lang="en-US" sz="9600" spc="-1" strike="noStrike">
                <a:solidFill>
                  <a:schemeClr val="accent1">
                    <a:lumMod val="60000"/>
                    <a:lumOff val="40000"/>
                  </a:schemeClr>
                </a:solidFill>
                <a:latin typeface="Arial"/>
              </a:rPr>
              <a:t>”</a:t>
            </a:r>
            <a:endParaRPr b="0" lang="en-US" sz="9600" spc="-1" strike="noStrike">
              <a:solidFill>
                <a:srgbClr val="000000"/>
              </a:solidFill>
              <a:latin typeface="Arial"/>
            </a:endParaRPr>
          </a:p>
        </p:txBody>
      </p:sp>
      <p:sp>
        <p:nvSpPr>
          <p:cNvPr id="95" name="Rectangle 18"/>
          <p:cNvSpPr/>
          <p:nvPr/>
        </p:nvSpPr>
        <p:spPr>
          <a:xfrm>
            <a:off x="10437840" y="0"/>
            <a:ext cx="684360" cy="114156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ffffff"/>
              </a:solidFill>
              <a:latin typeface="Arial"/>
            </a:endParaRPr>
          </a:p>
        </p:txBody>
      </p:sp>
      <p:sp>
        <p:nvSpPr>
          <p:cNvPr id="96" name="PlaceHolder 1"/>
          <p:cNvSpPr>
            <a:spLocks noGrp="1"/>
          </p:cNvSpPr>
          <p:nvPr>
            <p:ph type="ftr" idx="10"/>
          </p:nvPr>
        </p:nvSpPr>
        <p:spPr>
          <a:xfrm>
            <a:off x="561240" y="6391800"/>
            <a:ext cx="3858480" cy="3034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97" name="PlaceHolder 2"/>
          <p:cNvSpPr>
            <a:spLocks noGrp="1"/>
          </p:cNvSpPr>
          <p:nvPr>
            <p:ph type="sldNum" idx="11"/>
          </p:nvPr>
        </p:nvSpPr>
        <p:spPr>
          <a:xfrm>
            <a:off x="10352520" y="295560"/>
            <a:ext cx="836640" cy="766080"/>
          </a:xfrm>
          <a:prstGeom prst="rect">
            <a:avLst/>
          </a:prstGeom>
          <a:noFill/>
          <a:ln w="0">
            <a:noFill/>
          </a:ln>
        </p:spPr>
        <p:txBody>
          <a:bodyPr lIns="91440" rIns="91440" tIns="45720" bIns="45720" anchor="b">
            <a:noAutofit/>
          </a:bodyPr>
          <a:lstStyle>
            <a:lvl1pPr indent="0" algn="ctr" defTabSz="457200">
              <a:lnSpc>
                <a:spcPct val="100000"/>
              </a:lnSpc>
              <a:buNone/>
              <a:tabLst>
                <a:tab algn="l" pos="0"/>
              </a:tabLst>
              <a:defRPr b="0" lang="en-US" sz="2800" spc="-1" strike="noStrike">
                <a:solidFill>
                  <a:schemeClr val="lt1"/>
                </a:solidFill>
                <a:latin typeface="Century Gothic"/>
              </a:defRPr>
            </a:lvl1pPr>
          </a:lstStyle>
          <a:p>
            <a:pPr indent="0" algn="ctr" defTabSz="457200">
              <a:lnSpc>
                <a:spcPct val="100000"/>
              </a:lnSpc>
              <a:buNone/>
              <a:tabLst>
                <a:tab algn="l" pos="0"/>
              </a:tabLst>
            </a:pPr>
            <a:fld id="{9002CC9D-B74E-4369-924B-18DC20B20C8B}" type="slidenum">
              <a:rPr b="0" lang="en-US" sz="2800" spc="-1" strike="noStrike">
                <a:solidFill>
                  <a:schemeClr val="lt1"/>
                </a:solidFill>
                <a:latin typeface="Century Gothic"/>
              </a:rPr>
              <a:t>&lt;number&gt;</a:t>
            </a:fld>
            <a:endParaRPr b="0" lang="en-US" sz="2800" spc="-1" strike="noStrike">
              <a:solidFill>
                <a:srgbClr val="000000"/>
              </a:solidFill>
              <a:latin typeface="Times New Roman"/>
            </a:endParaRPr>
          </a:p>
        </p:txBody>
      </p:sp>
      <p:sp>
        <p:nvSpPr>
          <p:cNvPr id="98" name="PlaceHolder 3"/>
          <p:cNvSpPr>
            <a:spLocks noGrp="1"/>
          </p:cNvSpPr>
          <p:nvPr>
            <p:ph type="dt" idx="12"/>
          </p:nvPr>
        </p:nvSpPr>
        <p:spPr>
          <a:xfrm>
            <a:off x="10653120" y="6391800"/>
            <a:ext cx="989280" cy="3034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5" r:id="rId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99" name="Group 7"/>
          <p:cNvGrpSpPr/>
          <p:nvPr/>
        </p:nvGrpSpPr>
        <p:grpSpPr>
          <a:xfrm>
            <a:off x="0" y="0"/>
            <a:ext cx="12190680" cy="6856560"/>
            <a:chOff x="0" y="0"/>
            <a:chExt cx="12190680" cy="6856560"/>
          </a:xfrm>
        </p:grpSpPr>
        <p:sp>
          <p:nvSpPr>
            <p:cNvPr id="100" name="Rectangle 6"/>
            <p:cNvSpPr/>
            <p:nvPr/>
          </p:nvSpPr>
          <p:spPr>
            <a:xfrm>
              <a:off x="0" y="0"/>
              <a:ext cx="12190680" cy="6856560"/>
            </a:xfrm>
            <a:prstGeom prst="rect">
              <a:avLst/>
            </a:prstGeom>
            <a:blipFill rotWithShape="0">
              <a:blip r:embed="rId2"/>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01" name="Oval 12"/>
            <p:cNvSpPr/>
            <p:nvPr/>
          </p:nvSpPr>
          <p:spPr>
            <a:xfrm>
              <a:off x="0" y="2666880"/>
              <a:ext cx="4189680" cy="4189680"/>
            </a:xfrm>
            <a:prstGeom prst="ellipse">
              <a:avLst/>
            </a:prstGeom>
            <a:gradFill rotWithShape="0">
              <a:gsLst>
                <a:gs pos="0">
                  <a:srgbClr val="9b6bf2">
                    <a:alpha val="11000"/>
                  </a:srgbClr>
                </a:gs>
                <a:gs pos="36000">
                  <a:srgbClr val="9b6bf2">
                    <a:alpha val="10000"/>
                  </a:srgbClr>
                </a:gs>
                <a:gs pos="75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02" name="Oval 14"/>
            <p:cNvSpPr/>
            <p:nvPr/>
          </p:nvSpPr>
          <p:spPr>
            <a:xfrm>
              <a:off x="0" y="2895480"/>
              <a:ext cx="2360880" cy="2360880"/>
            </a:xfrm>
            <a:prstGeom prst="ellipse">
              <a:avLst/>
            </a:prstGeom>
            <a:gradFill rotWithShape="0">
              <a:gsLst>
                <a:gs pos="0">
                  <a:srgbClr val="9b6bf2">
                    <a:alpha val="8000"/>
                  </a:srgbClr>
                </a:gs>
                <a:gs pos="36000">
                  <a:srgbClr val="9b6bf2">
                    <a:alpha val="8000"/>
                  </a:srgbClr>
                </a:gs>
                <a:gs pos="72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03" name="Oval 17"/>
            <p:cNvSpPr/>
            <p:nvPr/>
          </p:nvSpPr>
          <p:spPr>
            <a:xfrm>
              <a:off x="8609040" y="5867280"/>
              <a:ext cx="989280" cy="989280"/>
            </a:xfrm>
            <a:prstGeom prst="ellipse">
              <a:avLst/>
            </a:prstGeom>
            <a:gradFill rotWithShape="0">
              <a:gsLst>
                <a:gs pos="0">
                  <a:srgbClr val="9b6bf2">
                    <a:alpha val="14000"/>
                  </a:srgbClr>
                </a:gs>
                <a:gs pos="36000">
                  <a:srgbClr val="9b6bf2">
                    <a:alpha val="7000"/>
                  </a:srgbClr>
                </a:gs>
                <a:gs pos="66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04" name="Oval 15"/>
            <p:cNvSpPr/>
            <p:nvPr/>
          </p:nvSpPr>
          <p:spPr>
            <a:xfrm>
              <a:off x="8609040" y="1676520"/>
              <a:ext cx="2818080" cy="2818080"/>
            </a:xfrm>
            <a:prstGeom prst="ellipse">
              <a:avLst/>
            </a:prstGeom>
            <a:gradFill rotWithShape="0">
              <a:gsLst>
                <a:gs pos="0">
                  <a:srgbClr val="9b6bf2">
                    <a:alpha val="7000"/>
                  </a:srgbClr>
                </a:gs>
                <a:gs pos="36000">
                  <a:srgbClr val="9b6bf2">
                    <a:alpha val="6000"/>
                  </a:srgbClr>
                </a:gs>
                <a:gs pos="69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05" name="Oval 16"/>
            <p:cNvSpPr/>
            <p:nvPr/>
          </p:nvSpPr>
          <p:spPr>
            <a:xfrm>
              <a:off x="7999560" y="8640"/>
              <a:ext cx="1598760" cy="1598760"/>
            </a:xfrm>
            <a:prstGeom prst="ellipse">
              <a:avLst/>
            </a:prstGeom>
            <a:gradFill rotWithShape="0">
              <a:gsLst>
                <a:gs pos="0">
                  <a:srgbClr val="9b6bf2">
                    <a:alpha val="14000"/>
                  </a:srgbClr>
                </a:gs>
                <a:gs pos="36000">
                  <a:srgbClr val="9b6bf2">
                    <a:alpha val="7000"/>
                  </a:srgbClr>
                </a:gs>
                <a:gs pos="73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06" name="Freeform 5"/>
            <p:cNvSpPr/>
            <p:nvPr/>
          </p:nvSpPr>
          <p:spPr>
            <a:xfrm rot="21010200">
              <a:off x="8490600" y="1796760"/>
              <a:ext cx="3297960" cy="439560"/>
            </a:xfrm>
            <a:custGeom>
              <a:avLst/>
              <a:gdLst>
                <a:gd name="textAreaLeft" fmla="*/ 0 w 3297960"/>
                <a:gd name="textAreaRight" fmla="*/ 3299400 w 3297960"/>
                <a:gd name="textAreaTop" fmla="*/ 0 h 439560"/>
                <a:gd name="textAreaBottom" fmla="*/ 441000 h 439560"/>
              </a:gdLst>
              <a:ahLst/>
              <a:rect l="textAreaLeft" t="textAreaTop" r="textAreaRight" b="textAreaBottom"/>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07" name="Freeform 5"/>
            <p:cNvSpPr/>
            <p:nvPr/>
          </p:nvSpPr>
          <p:spPr>
            <a:xfrm>
              <a:off x="459360" y="1866240"/>
              <a:ext cx="11276280" cy="4532400"/>
            </a:xfrm>
            <a:custGeom>
              <a:avLst/>
              <a:gdLst>
                <a:gd name="textAreaLeft" fmla="*/ 0 w 11276280"/>
                <a:gd name="textAreaRight" fmla="*/ 11277720 w 11276280"/>
                <a:gd name="textAreaTop" fmla="*/ 0 h 4532400"/>
                <a:gd name="textAreaBottom" fmla="*/ 4533840 h 4532400"/>
              </a:gdLst>
              <a:ahLst/>
              <a:rect l="textAreaLeft" t="textAreaTop" r="textAreaRight" b="textAreaBottom"/>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08" name="Freeform 5"/>
            <p:cNvSpPr/>
            <p:nvPr/>
          </p:nvSpPr>
          <p:spPr>
            <a:xfrm>
              <a:off x="0" y="1440"/>
              <a:ext cx="12190680" cy="6855120"/>
            </a:xfrm>
            <a:custGeom>
              <a:avLst/>
              <a:gdLst>
                <a:gd name="textAreaLeft" fmla="*/ 0 w 12190680"/>
                <a:gd name="textAreaRight" fmla="*/ 12192120 w 12190680"/>
                <a:gd name="textAreaTop" fmla="*/ 0 h 6855120"/>
                <a:gd name="textAreaBottom" fmla="*/ 6856560 h 6855120"/>
              </a:gdLst>
              <a:ahLst/>
              <a:rect l="textAreaLeft" t="textAreaTop" r="textAreaRight" b="textAreaBottom"/>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grpSp>
      <p:sp>
        <p:nvSpPr>
          <p:cNvPr id="109" name="Rectangle 20" hidden="1"/>
          <p:cNvSpPr/>
          <p:nvPr/>
        </p:nvSpPr>
        <p:spPr>
          <a:xfrm>
            <a:off x="10437840" y="0"/>
            <a:ext cx="684360" cy="114156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ffffff"/>
              </a:solidFill>
              <a:latin typeface="Arial"/>
            </a:endParaRPr>
          </a:p>
        </p:txBody>
      </p:sp>
      <p:grpSp>
        <p:nvGrpSpPr>
          <p:cNvPr id="110" name="Group 8"/>
          <p:cNvGrpSpPr/>
          <p:nvPr/>
        </p:nvGrpSpPr>
        <p:grpSpPr>
          <a:xfrm>
            <a:off x="0" y="0"/>
            <a:ext cx="12190680" cy="6856560"/>
            <a:chOff x="0" y="0"/>
            <a:chExt cx="12190680" cy="6856560"/>
          </a:xfrm>
        </p:grpSpPr>
        <p:sp>
          <p:nvSpPr>
            <p:cNvPr id="111" name="Rectangle 10"/>
            <p:cNvSpPr/>
            <p:nvPr/>
          </p:nvSpPr>
          <p:spPr>
            <a:xfrm>
              <a:off x="0" y="0"/>
              <a:ext cx="12190680" cy="6856560"/>
            </a:xfrm>
            <a:prstGeom prst="rect">
              <a:avLst/>
            </a:prstGeom>
            <a:blipFill rotWithShape="0">
              <a:blip r:embed="rId3"/>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12" name="Oval 14"/>
            <p:cNvSpPr/>
            <p:nvPr/>
          </p:nvSpPr>
          <p:spPr>
            <a:xfrm>
              <a:off x="0" y="2666880"/>
              <a:ext cx="4189680" cy="4189680"/>
            </a:xfrm>
            <a:prstGeom prst="ellipse">
              <a:avLst/>
            </a:prstGeom>
            <a:gradFill rotWithShape="0">
              <a:gsLst>
                <a:gs pos="0">
                  <a:srgbClr val="9b6bf2">
                    <a:alpha val="11000"/>
                  </a:srgbClr>
                </a:gs>
                <a:gs pos="36000">
                  <a:srgbClr val="9b6bf2">
                    <a:alpha val="10000"/>
                  </a:srgbClr>
                </a:gs>
                <a:gs pos="75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13" name="Oval 15"/>
            <p:cNvSpPr/>
            <p:nvPr/>
          </p:nvSpPr>
          <p:spPr>
            <a:xfrm>
              <a:off x="0" y="2895480"/>
              <a:ext cx="2360880" cy="2360880"/>
            </a:xfrm>
            <a:prstGeom prst="ellipse">
              <a:avLst/>
            </a:prstGeom>
            <a:gradFill rotWithShape="0">
              <a:gsLst>
                <a:gs pos="0">
                  <a:srgbClr val="9b6bf2">
                    <a:alpha val="8000"/>
                  </a:srgbClr>
                </a:gs>
                <a:gs pos="36000">
                  <a:srgbClr val="9b6bf2">
                    <a:alpha val="8000"/>
                  </a:srgbClr>
                </a:gs>
                <a:gs pos="72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14" name="Oval 16"/>
            <p:cNvSpPr/>
            <p:nvPr/>
          </p:nvSpPr>
          <p:spPr>
            <a:xfrm>
              <a:off x="8609040" y="5867280"/>
              <a:ext cx="989280" cy="989280"/>
            </a:xfrm>
            <a:prstGeom prst="ellipse">
              <a:avLst/>
            </a:prstGeom>
            <a:gradFill rotWithShape="0">
              <a:gsLst>
                <a:gs pos="0">
                  <a:srgbClr val="9b6bf2">
                    <a:alpha val="14000"/>
                  </a:srgbClr>
                </a:gs>
                <a:gs pos="36000">
                  <a:srgbClr val="9b6bf2">
                    <a:alpha val="7000"/>
                  </a:srgbClr>
                </a:gs>
                <a:gs pos="66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15" name="Oval 17"/>
            <p:cNvSpPr/>
            <p:nvPr/>
          </p:nvSpPr>
          <p:spPr>
            <a:xfrm>
              <a:off x="8609040" y="1676520"/>
              <a:ext cx="2818080" cy="2818080"/>
            </a:xfrm>
            <a:prstGeom prst="ellipse">
              <a:avLst/>
            </a:prstGeom>
            <a:gradFill rotWithShape="0">
              <a:gsLst>
                <a:gs pos="0">
                  <a:srgbClr val="9b6bf2">
                    <a:alpha val="7000"/>
                  </a:srgbClr>
                </a:gs>
                <a:gs pos="36000">
                  <a:srgbClr val="9b6bf2">
                    <a:alpha val="6000"/>
                  </a:srgbClr>
                </a:gs>
                <a:gs pos="69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16" name="Oval 18"/>
            <p:cNvSpPr/>
            <p:nvPr/>
          </p:nvSpPr>
          <p:spPr>
            <a:xfrm>
              <a:off x="7999560" y="8640"/>
              <a:ext cx="1598760" cy="1598760"/>
            </a:xfrm>
            <a:prstGeom prst="ellipse">
              <a:avLst/>
            </a:prstGeom>
            <a:gradFill rotWithShape="0">
              <a:gsLst>
                <a:gs pos="0">
                  <a:srgbClr val="9b6bf2">
                    <a:alpha val="14000"/>
                  </a:srgbClr>
                </a:gs>
                <a:gs pos="36000">
                  <a:srgbClr val="9b6bf2">
                    <a:alpha val="7000"/>
                  </a:srgbClr>
                </a:gs>
                <a:gs pos="73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17" name="Freeform 5"/>
            <p:cNvSpPr/>
            <p:nvPr/>
          </p:nvSpPr>
          <p:spPr>
            <a:xfrm rot="21010200">
              <a:off x="8490600" y="4192560"/>
              <a:ext cx="3297960" cy="439560"/>
            </a:xfrm>
            <a:custGeom>
              <a:avLst/>
              <a:gdLst>
                <a:gd name="textAreaLeft" fmla="*/ 0 w 3297960"/>
                <a:gd name="textAreaRight" fmla="*/ 3299400 w 3297960"/>
                <a:gd name="textAreaTop" fmla="*/ 0 h 439560"/>
                <a:gd name="textAreaBottom" fmla="*/ 441000 h 439560"/>
              </a:gdLst>
              <a:ahLst/>
              <a:rect l="textAreaLeft" t="textAreaTop" r="textAreaRight" b="textAreaBottom"/>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18" name="Freeform 5"/>
            <p:cNvSpPr/>
            <p:nvPr/>
          </p:nvSpPr>
          <p:spPr>
            <a:xfrm>
              <a:off x="455760" y="4241880"/>
              <a:ext cx="11276280" cy="2335680"/>
            </a:xfrm>
            <a:custGeom>
              <a:avLst/>
              <a:gdLst>
                <a:gd name="textAreaLeft" fmla="*/ 0 w 11276280"/>
                <a:gd name="textAreaRight" fmla="*/ 11277720 w 11276280"/>
                <a:gd name="textAreaTop" fmla="*/ 0 h 2335680"/>
                <a:gd name="textAreaBottom" fmla="*/ 2337120 h 2335680"/>
              </a:gdLst>
              <a:ahLst/>
              <a:rect l="textAreaLeft" t="textAreaTop" r="textAreaRight" b="textAreaBottom"/>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19" name="Freeform 5"/>
            <p:cNvSpPr/>
            <p:nvPr/>
          </p:nvSpPr>
          <p:spPr>
            <a:xfrm>
              <a:off x="0" y="1440"/>
              <a:ext cx="12190680" cy="6855120"/>
            </a:xfrm>
            <a:custGeom>
              <a:avLst/>
              <a:gdLst>
                <a:gd name="textAreaLeft" fmla="*/ 0 w 12190680"/>
                <a:gd name="textAreaRight" fmla="*/ 12192120 w 12190680"/>
                <a:gd name="textAreaTop" fmla="*/ 0 h 6855120"/>
                <a:gd name="textAreaBottom" fmla="*/ 6856560 h 6855120"/>
              </a:gdLst>
              <a:ahLst/>
              <a:rect l="textAreaLeft" t="textAreaTop" r="textAreaRight" b="textAreaBottom"/>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grpSp>
      <p:sp>
        <p:nvSpPr>
          <p:cNvPr id="120" name="Rectangle 13"/>
          <p:cNvSpPr/>
          <p:nvPr/>
        </p:nvSpPr>
        <p:spPr>
          <a:xfrm>
            <a:off x="10437840" y="0"/>
            <a:ext cx="684360" cy="114156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ffffff"/>
              </a:solidFill>
              <a:latin typeface="Arial"/>
            </a:endParaRPr>
          </a:p>
        </p:txBody>
      </p:sp>
      <p:sp>
        <p:nvSpPr>
          <p:cNvPr id="121" name="PlaceHolder 1"/>
          <p:cNvSpPr>
            <a:spLocks noGrp="1"/>
          </p:cNvSpPr>
          <p:nvPr>
            <p:ph type="ftr" idx="13"/>
          </p:nvPr>
        </p:nvSpPr>
        <p:spPr>
          <a:xfrm>
            <a:off x="561240" y="6391800"/>
            <a:ext cx="3858480" cy="3034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22" name="PlaceHolder 2"/>
          <p:cNvSpPr>
            <a:spLocks noGrp="1"/>
          </p:cNvSpPr>
          <p:nvPr>
            <p:ph type="sldNum" idx="14"/>
          </p:nvPr>
        </p:nvSpPr>
        <p:spPr>
          <a:xfrm>
            <a:off x="10352520" y="295560"/>
            <a:ext cx="836640" cy="766080"/>
          </a:xfrm>
          <a:prstGeom prst="rect">
            <a:avLst/>
          </a:prstGeom>
          <a:noFill/>
          <a:ln w="0">
            <a:noFill/>
          </a:ln>
        </p:spPr>
        <p:txBody>
          <a:bodyPr lIns="91440" rIns="91440" tIns="45720" bIns="45720" anchor="b">
            <a:noAutofit/>
          </a:bodyPr>
          <a:lstStyle>
            <a:lvl1pPr indent="0" algn="ctr" defTabSz="457200">
              <a:lnSpc>
                <a:spcPct val="100000"/>
              </a:lnSpc>
              <a:buNone/>
              <a:tabLst>
                <a:tab algn="l" pos="0"/>
              </a:tabLst>
              <a:defRPr b="0" lang="en-US" sz="2800" spc="-1" strike="noStrike">
                <a:solidFill>
                  <a:schemeClr val="lt1"/>
                </a:solidFill>
                <a:latin typeface="Century Gothic"/>
              </a:defRPr>
            </a:lvl1pPr>
          </a:lstStyle>
          <a:p>
            <a:pPr indent="0" algn="ctr" defTabSz="457200">
              <a:lnSpc>
                <a:spcPct val="100000"/>
              </a:lnSpc>
              <a:buNone/>
              <a:tabLst>
                <a:tab algn="l" pos="0"/>
              </a:tabLst>
            </a:pPr>
            <a:fld id="{3E71B591-BD44-487C-BB10-1049A37A5B3C}" type="slidenum">
              <a:rPr b="0" lang="en-US" sz="2800" spc="-1" strike="noStrike">
                <a:solidFill>
                  <a:schemeClr val="lt1"/>
                </a:solidFill>
                <a:latin typeface="Century Gothic"/>
              </a:rPr>
              <a:t>&lt;number&gt;</a:t>
            </a:fld>
            <a:endParaRPr b="0" lang="en-US" sz="2800" spc="-1" strike="noStrike">
              <a:solidFill>
                <a:srgbClr val="000000"/>
              </a:solidFill>
              <a:latin typeface="Times New Roman"/>
            </a:endParaRPr>
          </a:p>
        </p:txBody>
      </p:sp>
      <p:sp>
        <p:nvSpPr>
          <p:cNvPr id="123" name="PlaceHolder 3"/>
          <p:cNvSpPr>
            <a:spLocks noGrp="1"/>
          </p:cNvSpPr>
          <p:nvPr>
            <p:ph type="dt" idx="15"/>
          </p:nvPr>
        </p:nvSpPr>
        <p:spPr>
          <a:xfrm>
            <a:off x="10653120" y="6391800"/>
            <a:ext cx="989280" cy="3034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7" r:id="rId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24" name="Group 7"/>
          <p:cNvGrpSpPr/>
          <p:nvPr/>
        </p:nvGrpSpPr>
        <p:grpSpPr>
          <a:xfrm>
            <a:off x="0" y="0"/>
            <a:ext cx="12190680" cy="6856560"/>
            <a:chOff x="0" y="0"/>
            <a:chExt cx="12190680" cy="6856560"/>
          </a:xfrm>
        </p:grpSpPr>
        <p:sp>
          <p:nvSpPr>
            <p:cNvPr id="125" name="Rectangle 6"/>
            <p:cNvSpPr/>
            <p:nvPr/>
          </p:nvSpPr>
          <p:spPr>
            <a:xfrm>
              <a:off x="0" y="0"/>
              <a:ext cx="12190680" cy="6856560"/>
            </a:xfrm>
            <a:prstGeom prst="rect">
              <a:avLst/>
            </a:prstGeom>
            <a:blipFill rotWithShape="0">
              <a:blip r:embed="rId2"/>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26" name="Oval 12"/>
            <p:cNvSpPr/>
            <p:nvPr/>
          </p:nvSpPr>
          <p:spPr>
            <a:xfrm>
              <a:off x="0" y="2666880"/>
              <a:ext cx="4189680" cy="4189680"/>
            </a:xfrm>
            <a:prstGeom prst="ellipse">
              <a:avLst/>
            </a:prstGeom>
            <a:gradFill rotWithShape="0">
              <a:gsLst>
                <a:gs pos="0">
                  <a:srgbClr val="9b6bf2">
                    <a:alpha val="11000"/>
                  </a:srgbClr>
                </a:gs>
                <a:gs pos="36000">
                  <a:srgbClr val="9b6bf2">
                    <a:alpha val="10000"/>
                  </a:srgbClr>
                </a:gs>
                <a:gs pos="75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27" name="Oval 14"/>
            <p:cNvSpPr/>
            <p:nvPr/>
          </p:nvSpPr>
          <p:spPr>
            <a:xfrm>
              <a:off x="0" y="2895480"/>
              <a:ext cx="2360880" cy="2360880"/>
            </a:xfrm>
            <a:prstGeom prst="ellipse">
              <a:avLst/>
            </a:prstGeom>
            <a:gradFill rotWithShape="0">
              <a:gsLst>
                <a:gs pos="0">
                  <a:srgbClr val="9b6bf2">
                    <a:alpha val="8000"/>
                  </a:srgbClr>
                </a:gs>
                <a:gs pos="36000">
                  <a:srgbClr val="9b6bf2">
                    <a:alpha val="8000"/>
                  </a:srgbClr>
                </a:gs>
                <a:gs pos="72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28" name="Oval 17"/>
            <p:cNvSpPr/>
            <p:nvPr/>
          </p:nvSpPr>
          <p:spPr>
            <a:xfrm>
              <a:off x="8609040" y="5867280"/>
              <a:ext cx="989280" cy="989280"/>
            </a:xfrm>
            <a:prstGeom prst="ellipse">
              <a:avLst/>
            </a:prstGeom>
            <a:gradFill rotWithShape="0">
              <a:gsLst>
                <a:gs pos="0">
                  <a:srgbClr val="9b6bf2">
                    <a:alpha val="14000"/>
                  </a:srgbClr>
                </a:gs>
                <a:gs pos="36000">
                  <a:srgbClr val="9b6bf2">
                    <a:alpha val="7000"/>
                  </a:srgbClr>
                </a:gs>
                <a:gs pos="66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29" name="Oval 15"/>
            <p:cNvSpPr/>
            <p:nvPr/>
          </p:nvSpPr>
          <p:spPr>
            <a:xfrm>
              <a:off x="8609040" y="1676520"/>
              <a:ext cx="2818080" cy="2818080"/>
            </a:xfrm>
            <a:prstGeom prst="ellipse">
              <a:avLst/>
            </a:prstGeom>
            <a:gradFill rotWithShape="0">
              <a:gsLst>
                <a:gs pos="0">
                  <a:srgbClr val="9b6bf2">
                    <a:alpha val="7000"/>
                  </a:srgbClr>
                </a:gs>
                <a:gs pos="36000">
                  <a:srgbClr val="9b6bf2">
                    <a:alpha val="6000"/>
                  </a:srgbClr>
                </a:gs>
                <a:gs pos="69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30" name="Oval 16"/>
            <p:cNvSpPr/>
            <p:nvPr/>
          </p:nvSpPr>
          <p:spPr>
            <a:xfrm>
              <a:off x="7999560" y="8640"/>
              <a:ext cx="1598760" cy="1598760"/>
            </a:xfrm>
            <a:prstGeom prst="ellipse">
              <a:avLst/>
            </a:prstGeom>
            <a:gradFill rotWithShape="0">
              <a:gsLst>
                <a:gs pos="0">
                  <a:srgbClr val="9b6bf2">
                    <a:alpha val="14000"/>
                  </a:srgbClr>
                </a:gs>
                <a:gs pos="36000">
                  <a:srgbClr val="9b6bf2">
                    <a:alpha val="7000"/>
                  </a:srgbClr>
                </a:gs>
                <a:gs pos="73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31" name="Freeform 5"/>
            <p:cNvSpPr/>
            <p:nvPr/>
          </p:nvSpPr>
          <p:spPr>
            <a:xfrm rot="21010200">
              <a:off x="8490600" y="1796760"/>
              <a:ext cx="3297960" cy="439560"/>
            </a:xfrm>
            <a:custGeom>
              <a:avLst/>
              <a:gdLst>
                <a:gd name="textAreaLeft" fmla="*/ 0 w 3297960"/>
                <a:gd name="textAreaRight" fmla="*/ 3299400 w 3297960"/>
                <a:gd name="textAreaTop" fmla="*/ 0 h 439560"/>
                <a:gd name="textAreaBottom" fmla="*/ 441000 h 439560"/>
              </a:gdLst>
              <a:ahLst/>
              <a:rect l="textAreaLeft" t="textAreaTop" r="textAreaRight" b="textAreaBottom"/>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32" name="Freeform 5"/>
            <p:cNvSpPr/>
            <p:nvPr/>
          </p:nvSpPr>
          <p:spPr>
            <a:xfrm>
              <a:off x="459360" y="1866240"/>
              <a:ext cx="11276280" cy="4532400"/>
            </a:xfrm>
            <a:custGeom>
              <a:avLst/>
              <a:gdLst>
                <a:gd name="textAreaLeft" fmla="*/ 0 w 11276280"/>
                <a:gd name="textAreaRight" fmla="*/ 11277720 w 11276280"/>
                <a:gd name="textAreaTop" fmla="*/ 0 h 4532400"/>
                <a:gd name="textAreaBottom" fmla="*/ 4533840 h 4532400"/>
              </a:gdLst>
              <a:ahLst/>
              <a:rect l="textAreaLeft" t="textAreaTop" r="textAreaRight" b="textAreaBottom"/>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33" name="Freeform 5"/>
            <p:cNvSpPr/>
            <p:nvPr/>
          </p:nvSpPr>
          <p:spPr>
            <a:xfrm>
              <a:off x="0" y="1440"/>
              <a:ext cx="12190680" cy="6855120"/>
            </a:xfrm>
            <a:custGeom>
              <a:avLst/>
              <a:gdLst>
                <a:gd name="textAreaLeft" fmla="*/ 0 w 12190680"/>
                <a:gd name="textAreaRight" fmla="*/ 12192120 w 12190680"/>
                <a:gd name="textAreaTop" fmla="*/ 0 h 6855120"/>
                <a:gd name="textAreaBottom" fmla="*/ 6856560 h 6855120"/>
              </a:gdLst>
              <a:ahLst/>
              <a:rect l="textAreaLeft" t="textAreaTop" r="textAreaRight" b="textAreaBottom"/>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grpSp>
      <p:sp>
        <p:nvSpPr>
          <p:cNvPr id="134" name="Rectangle 20"/>
          <p:cNvSpPr/>
          <p:nvPr/>
        </p:nvSpPr>
        <p:spPr>
          <a:xfrm>
            <a:off x="10437840" y="0"/>
            <a:ext cx="684360" cy="114156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ffffff"/>
              </a:solidFill>
              <a:latin typeface="Arial"/>
            </a:endParaRPr>
          </a:p>
        </p:txBody>
      </p:sp>
      <p:cxnSp>
        <p:nvCxnSpPr>
          <p:cNvPr id="135" name="Straight Connector 16"/>
          <p:cNvCxnSpPr/>
          <p:nvPr/>
        </p:nvCxnSpPr>
        <p:spPr>
          <a:xfrm>
            <a:off x="4403880" y="2569320"/>
            <a:ext cx="1440" cy="3494160"/>
          </a:xfrm>
          <a:prstGeom prst="straightConnector1">
            <a:avLst/>
          </a:prstGeom>
          <a:ln cap="rnd" w="12700">
            <a:solidFill>
              <a:srgbClr val="b31166">
                <a:alpha val="40000"/>
              </a:srgbClr>
            </a:solidFill>
            <a:round/>
          </a:ln>
        </p:spPr>
      </p:cxnSp>
      <p:cxnSp>
        <p:nvCxnSpPr>
          <p:cNvPr id="136" name="Straight Connector 17"/>
          <p:cNvCxnSpPr/>
          <p:nvPr/>
        </p:nvCxnSpPr>
        <p:spPr>
          <a:xfrm>
            <a:off x="7772400" y="2569320"/>
            <a:ext cx="1440" cy="3494160"/>
          </a:xfrm>
          <a:prstGeom prst="straightConnector1">
            <a:avLst/>
          </a:prstGeom>
          <a:ln cap="rnd" w="12700">
            <a:solidFill>
              <a:srgbClr val="b31166">
                <a:alpha val="40000"/>
              </a:srgbClr>
            </a:solidFill>
            <a:round/>
          </a:ln>
        </p:spPr>
      </p:cxnSp>
      <p:sp>
        <p:nvSpPr>
          <p:cNvPr id="137" name="PlaceHolder 1"/>
          <p:cNvSpPr>
            <a:spLocks noGrp="1"/>
          </p:cNvSpPr>
          <p:nvPr>
            <p:ph type="ftr" idx="16"/>
          </p:nvPr>
        </p:nvSpPr>
        <p:spPr>
          <a:xfrm>
            <a:off x="561240" y="6391800"/>
            <a:ext cx="3858480" cy="3034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38" name="PlaceHolder 2"/>
          <p:cNvSpPr>
            <a:spLocks noGrp="1"/>
          </p:cNvSpPr>
          <p:nvPr>
            <p:ph type="sldNum" idx="17"/>
          </p:nvPr>
        </p:nvSpPr>
        <p:spPr>
          <a:xfrm>
            <a:off x="10352520" y="295560"/>
            <a:ext cx="836640" cy="766080"/>
          </a:xfrm>
          <a:prstGeom prst="rect">
            <a:avLst/>
          </a:prstGeom>
          <a:noFill/>
          <a:ln w="0">
            <a:noFill/>
          </a:ln>
        </p:spPr>
        <p:txBody>
          <a:bodyPr lIns="91440" rIns="91440" tIns="45720" bIns="45720" anchor="b">
            <a:noAutofit/>
          </a:bodyPr>
          <a:lstStyle>
            <a:lvl1pPr indent="0" algn="ctr" defTabSz="457200">
              <a:lnSpc>
                <a:spcPct val="100000"/>
              </a:lnSpc>
              <a:buNone/>
              <a:tabLst>
                <a:tab algn="l" pos="0"/>
              </a:tabLst>
              <a:defRPr b="0" lang="en-US" sz="2800" spc="-1" strike="noStrike">
                <a:solidFill>
                  <a:schemeClr val="lt1"/>
                </a:solidFill>
                <a:latin typeface="Century Gothic"/>
              </a:defRPr>
            </a:lvl1pPr>
          </a:lstStyle>
          <a:p>
            <a:pPr indent="0" algn="ctr" defTabSz="457200">
              <a:lnSpc>
                <a:spcPct val="100000"/>
              </a:lnSpc>
              <a:buNone/>
              <a:tabLst>
                <a:tab algn="l" pos="0"/>
              </a:tabLst>
            </a:pPr>
            <a:fld id="{EDA72B7B-5957-4ECC-A37F-A82F1843261F}" type="slidenum">
              <a:rPr b="0" lang="en-US" sz="2800" spc="-1" strike="noStrike">
                <a:solidFill>
                  <a:schemeClr val="lt1"/>
                </a:solidFill>
                <a:latin typeface="Century Gothic"/>
              </a:rPr>
              <a:t>&lt;number&gt;</a:t>
            </a:fld>
            <a:endParaRPr b="0" lang="en-US" sz="2800" spc="-1" strike="noStrike">
              <a:solidFill>
                <a:srgbClr val="000000"/>
              </a:solidFill>
              <a:latin typeface="Times New Roman"/>
            </a:endParaRPr>
          </a:p>
        </p:txBody>
      </p:sp>
      <p:sp>
        <p:nvSpPr>
          <p:cNvPr id="139" name="PlaceHolder 3"/>
          <p:cNvSpPr>
            <a:spLocks noGrp="1"/>
          </p:cNvSpPr>
          <p:nvPr>
            <p:ph type="dt" idx="18"/>
          </p:nvPr>
        </p:nvSpPr>
        <p:spPr>
          <a:xfrm>
            <a:off x="10653120" y="6391800"/>
            <a:ext cx="989280" cy="3034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40" name="Group 7"/>
          <p:cNvGrpSpPr/>
          <p:nvPr/>
        </p:nvGrpSpPr>
        <p:grpSpPr>
          <a:xfrm>
            <a:off x="0" y="0"/>
            <a:ext cx="12190680" cy="6856560"/>
            <a:chOff x="0" y="0"/>
            <a:chExt cx="12190680" cy="6856560"/>
          </a:xfrm>
        </p:grpSpPr>
        <p:sp>
          <p:nvSpPr>
            <p:cNvPr id="141" name="Rectangle 6"/>
            <p:cNvSpPr/>
            <p:nvPr/>
          </p:nvSpPr>
          <p:spPr>
            <a:xfrm>
              <a:off x="0" y="0"/>
              <a:ext cx="12190680" cy="6856560"/>
            </a:xfrm>
            <a:prstGeom prst="rect">
              <a:avLst/>
            </a:prstGeom>
            <a:blipFill rotWithShape="0">
              <a:blip r:embed="rId2"/>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42" name="Oval 12"/>
            <p:cNvSpPr/>
            <p:nvPr/>
          </p:nvSpPr>
          <p:spPr>
            <a:xfrm>
              <a:off x="0" y="2666880"/>
              <a:ext cx="4189680" cy="4189680"/>
            </a:xfrm>
            <a:prstGeom prst="ellipse">
              <a:avLst/>
            </a:prstGeom>
            <a:gradFill rotWithShape="0">
              <a:gsLst>
                <a:gs pos="0">
                  <a:srgbClr val="9b6bf2">
                    <a:alpha val="11000"/>
                  </a:srgbClr>
                </a:gs>
                <a:gs pos="36000">
                  <a:srgbClr val="9b6bf2">
                    <a:alpha val="10000"/>
                  </a:srgbClr>
                </a:gs>
                <a:gs pos="75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43" name="Oval 14"/>
            <p:cNvSpPr/>
            <p:nvPr/>
          </p:nvSpPr>
          <p:spPr>
            <a:xfrm>
              <a:off x="0" y="2895480"/>
              <a:ext cx="2360880" cy="2360880"/>
            </a:xfrm>
            <a:prstGeom prst="ellipse">
              <a:avLst/>
            </a:prstGeom>
            <a:gradFill rotWithShape="0">
              <a:gsLst>
                <a:gs pos="0">
                  <a:srgbClr val="9b6bf2">
                    <a:alpha val="8000"/>
                  </a:srgbClr>
                </a:gs>
                <a:gs pos="36000">
                  <a:srgbClr val="9b6bf2">
                    <a:alpha val="8000"/>
                  </a:srgbClr>
                </a:gs>
                <a:gs pos="72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44" name="Oval 17"/>
            <p:cNvSpPr/>
            <p:nvPr/>
          </p:nvSpPr>
          <p:spPr>
            <a:xfrm>
              <a:off x="8609040" y="5867280"/>
              <a:ext cx="989280" cy="989280"/>
            </a:xfrm>
            <a:prstGeom prst="ellipse">
              <a:avLst/>
            </a:prstGeom>
            <a:gradFill rotWithShape="0">
              <a:gsLst>
                <a:gs pos="0">
                  <a:srgbClr val="9b6bf2">
                    <a:alpha val="14000"/>
                  </a:srgbClr>
                </a:gs>
                <a:gs pos="36000">
                  <a:srgbClr val="9b6bf2">
                    <a:alpha val="7000"/>
                  </a:srgbClr>
                </a:gs>
                <a:gs pos="66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45" name="Oval 15"/>
            <p:cNvSpPr/>
            <p:nvPr/>
          </p:nvSpPr>
          <p:spPr>
            <a:xfrm>
              <a:off x="8609040" y="1676520"/>
              <a:ext cx="2818080" cy="2818080"/>
            </a:xfrm>
            <a:prstGeom prst="ellipse">
              <a:avLst/>
            </a:prstGeom>
            <a:gradFill rotWithShape="0">
              <a:gsLst>
                <a:gs pos="0">
                  <a:srgbClr val="9b6bf2">
                    <a:alpha val="7000"/>
                  </a:srgbClr>
                </a:gs>
                <a:gs pos="36000">
                  <a:srgbClr val="9b6bf2">
                    <a:alpha val="6000"/>
                  </a:srgbClr>
                </a:gs>
                <a:gs pos="69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46" name="Oval 16"/>
            <p:cNvSpPr/>
            <p:nvPr/>
          </p:nvSpPr>
          <p:spPr>
            <a:xfrm>
              <a:off x="7999560" y="8640"/>
              <a:ext cx="1598760" cy="1598760"/>
            </a:xfrm>
            <a:prstGeom prst="ellipse">
              <a:avLst/>
            </a:prstGeom>
            <a:gradFill rotWithShape="0">
              <a:gsLst>
                <a:gs pos="0">
                  <a:srgbClr val="9b6bf2">
                    <a:alpha val="14000"/>
                  </a:srgbClr>
                </a:gs>
                <a:gs pos="36000">
                  <a:srgbClr val="9b6bf2">
                    <a:alpha val="7000"/>
                  </a:srgbClr>
                </a:gs>
                <a:gs pos="73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47" name="Freeform 5"/>
            <p:cNvSpPr/>
            <p:nvPr/>
          </p:nvSpPr>
          <p:spPr>
            <a:xfrm rot="21010200">
              <a:off x="8490600" y="1796760"/>
              <a:ext cx="3297960" cy="439560"/>
            </a:xfrm>
            <a:custGeom>
              <a:avLst/>
              <a:gdLst>
                <a:gd name="textAreaLeft" fmla="*/ 0 w 3297960"/>
                <a:gd name="textAreaRight" fmla="*/ 3299400 w 3297960"/>
                <a:gd name="textAreaTop" fmla="*/ 0 h 439560"/>
                <a:gd name="textAreaBottom" fmla="*/ 441000 h 439560"/>
              </a:gdLst>
              <a:ahLst/>
              <a:rect l="textAreaLeft" t="textAreaTop" r="textAreaRight" b="textAreaBottom"/>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48" name="Freeform 5"/>
            <p:cNvSpPr/>
            <p:nvPr/>
          </p:nvSpPr>
          <p:spPr>
            <a:xfrm>
              <a:off x="459360" y="1866240"/>
              <a:ext cx="11276280" cy="4532400"/>
            </a:xfrm>
            <a:custGeom>
              <a:avLst/>
              <a:gdLst>
                <a:gd name="textAreaLeft" fmla="*/ 0 w 11276280"/>
                <a:gd name="textAreaRight" fmla="*/ 11277720 w 11276280"/>
                <a:gd name="textAreaTop" fmla="*/ 0 h 4532400"/>
                <a:gd name="textAreaBottom" fmla="*/ 4533840 h 4532400"/>
              </a:gdLst>
              <a:ahLst/>
              <a:rect l="textAreaLeft" t="textAreaTop" r="textAreaRight" b="textAreaBottom"/>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49" name="Freeform 5"/>
            <p:cNvSpPr/>
            <p:nvPr/>
          </p:nvSpPr>
          <p:spPr>
            <a:xfrm>
              <a:off x="0" y="1440"/>
              <a:ext cx="12190680" cy="6855120"/>
            </a:xfrm>
            <a:custGeom>
              <a:avLst/>
              <a:gdLst>
                <a:gd name="textAreaLeft" fmla="*/ 0 w 12190680"/>
                <a:gd name="textAreaRight" fmla="*/ 12192120 w 12190680"/>
                <a:gd name="textAreaTop" fmla="*/ 0 h 6855120"/>
                <a:gd name="textAreaBottom" fmla="*/ 6856560 h 6855120"/>
              </a:gdLst>
              <a:ahLst/>
              <a:rect l="textAreaLeft" t="textAreaTop" r="textAreaRight" b="textAreaBottom"/>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grpSp>
      <p:sp>
        <p:nvSpPr>
          <p:cNvPr id="150" name="Rectangle 20"/>
          <p:cNvSpPr/>
          <p:nvPr/>
        </p:nvSpPr>
        <p:spPr>
          <a:xfrm>
            <a:off x="10437840" y="0"/>
            <a:ext cx="684360" cy="114156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ffffff"/>
              </a:solidFill>
              <a:latin typeface="Arial"/>
            </a:endParaRPr>
          </a:p>
        </p:txBody>
      </p:sp>
      <p:cxnSp>
        <p:nvCxnSpPr>
          <p:cNvPr id="151" name="Straight Connector 42"/>
          <p:cNvCxnSpPr/>
          <p:nvPr/>
        </p:nvCxnSpPr>
        <p:spPr>
          <a:xfrm>
            <a:off x="4405680" y="2569320"/>
            <a:ext cx="1440" cy="3494160"/>
          </a:xfrm>
          <a:prstGeom prst="straightConnector1">
            <a:avLst/>
          </a:prstGeom>
          <a:ln cap="rnd" w="12700">
            <a:solidFill>
              <a:srgbClr val="b31166">
                <a:alpha val="40000"/>
              </a:srgbClr>
            </a:solidFill>
            <a:round/>
          </a:ln>
        </p:spPr>
      </p:cxnSp>
      <p:cxnSp>
        <p:nvCxnSpPr>
          <p:cNvPr id="152" name="Straight Connector 43"/>
          <p:cNvCxnSpPr/>
          <p:nvPr/>
        </p:nvCxnSpPr>
        <p:spPr>
          <a:xfrm>
            <a:off x="7797600" y="2569320"/>
            <a:ext cx="1440" cy="3494160"/>
          </a:xfrm>
          <a:prstGeom prst="straightConnector1">
            <a:avLst/>
          </a:prstGeom>
          <a:ln cap="rnd" w="12700">
            <a:solidFill>
              <a:srgbClr val="b31166">
                <a:alpha val="40000"/>
              </a:srgbClr>
            </a:solidFill>
            <a:round/>
          </a:ln>
        </p:spPr>
      </p:cxnSp>
      <p:sp>
        <p:nvSpPr>
          <p:cNvPr id="153" name="PlaceHolder 1"/>
          <p:cNvSpPr>
            <a:spLocks noGrp="1"/>
          </p:cNvSpPr>
          <p:nvPr>
            <p:ph type="ftr" idx="19"/>
          </p:nvPr>
        </p:nvSpPr>
        <p:spPr>
          <a:xfrm>
            <a:off x="561240" y="6391800"/>
            <a:ext cx="3642840" cy="3034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54" name="PlaceHolder 2"/>
          <p:cNvSpPr>
            <a:spLocks noGrp="1"/>
          </p:cNvSpPr>
          <p:nvPr>
            <p:ph type="sldNum" idx="20"/>
          </p:nvPr>
        </p:nvSpPr>
        <p:spPr>
          <a:xfrm>
            <a:off x="10352520" y="295560"/>
            <a:ext cx="836640" cy="766080"/>
          </a:xfrm>
          <a:prstGeom prst="rect">
            <a:avLst/>
          </a:prstGeom>
          <a:noFill/>
          <a:ln w="0">
            <a:noFill/>
          </a:ln>
        </p:spPr>
        <p:txBody>
          <a:bodyPr lIns="91440" rIns="91440" tIns="45720" bIns="45720" anchor="b">
            <a:noAutofit/>
          </a:bodyPr>
          <a:lstStyle>
            <a:lvl1pPr indent="0" algn="ctr" defTabSz="457200">
              <a:lnSpc>
                <a:spcPct val="100000"/>
              </a:lnSpc>
              <a:buNone/>
              <a:tabLst>
                <a:tab algn="l" pos="0"/>
              </a:tabLst>
              <a:defRPr b="0" lang="en-US" sz="2800" spc="-1" strike="noStrike">
                <a:solidFill>
                  <a:schemeClr val="lt1"/>
                </a:solidFill>
                <a:latin typeface="Century Gothic"/>
              </a:defRPr>
            </a:lvl1pPr>
          </a:lstStyle>
          <a:p>
            <a:pPr indent="0" algn="ctr" defTabSz="457200">
              <a:lnSpc>
                <a:spcPct val="100000"/>
              </a:lnSpc>
              <a:buNone/>
              <a:tabLst>
                <a:tab algn="l" pos="0"/>
              </a:tabLst>
            </a:pPr>
            <a:fld id="{950C1D68-A07B-4DF0-A439-B56B6A8A9B1F}" type="slidenum">
              <a:rPr b="0" lang="en-US" sz="2800" spc="-1" strike="noStrike">
                <a:solidFill>
                  <a:schemeClr val="lt1"/>
                </a:solidFill>
                <a:latin typeface="Century Gothic"/>
              </a:rPr>
              <a:t>&lt;number&gt;</a:t>
            </a:fld>
            <a:endParaRPr b="0" lang="en-US" sz="2800" spc="-1" strike="noStrike">
              <a:solidFill>
                <a:srgbClr val="000000"/>
              </a:solidFill>
              <a:latin typeface="Times New Roman"/>
            </a:endParaRPr>
          </a:p>
        </p:txBody>
      </p:sp>
      <p:sp>
        <p:nvSpPr>
          <p:cNvPr id="155" name="PlaceHolder 3"/>
          <p:cNvSpPr>
            <a:spLocks noGrp="1"/>
          </p:cNvSpPr>
          <p:nvPr>
            <p:ph type="dt" idx="21"/>
          </p:nvPr>
        </p:nvSpPr>
        <p:spPr>
          <a:xfrm>
            <a:off x="10653120" y="6391800"/>
            <a:ext cx="989280" cy="3034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1" r:id="rId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56" name="Group 7"/>
          <p:cNvGrpSpPr/>
          <p:nvPr/>
        </p:nvGrpSpPr>
        <p:grpSpPr>
          <a:xfrm>
            <a:off x="0" y="0"/>
            <a:ext cx="12190680" cy="6856560"/>
            <a:chOff x="0" y="0"/>
            <a:chExt cx="12190680" cy="6856560"/>
          </a:xfrm>
        </p:grpSpPr>
        <p:sp>
          <p:nvSpPr>
            <p:cNvPr id="157" name="Rectangle 6"/>
            <p:cNvSpPr/>
            <p:nvPr/>
          </p:nvSpPr>
          <p:spPr>
            <a:xfrm>
              <a:off x="0" y="0"/>
              <a:ext cx="12190680" cy="6856560"/>
            </a:xfrm>
            <a:prstGeom prst="rect">
              <a:avLst/>
            </a:prstGeom>
            <a:blipFill rotWithShape="0">
              <a:blip r:embed="rId2"/>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58" name="Oval 12"/>
            <p:cNvSpPr/>
            <p:nvPr/>
          </p:nvSpPr>
          <p:spPr>
            <a:xfrm>
              <a:off x="0" y="2666880"/>
              <a:ext cx="4189680" cy="4189680"/>
            </a:xfrm>
            <a:prstGeom prst="ellipse">
              <a:avLst/>
            </a:prstGeom>
            <a:gradFill rotWithShape="0">
              <a:gsLst>
                <a:gs pos="0">
                  <a:srgbClr val="9b6bf2">
                    <a:alpha val="11000"/>
                  </a:srgbClr>
                </a:gs>
                <a:gs pos="36000">
                  <a:srgbClr val="9b6bf2">
                    <a:alpha val="10000"/>
                  </a:srgbClr>
                </a:gs>
                <a:gs pos="75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59" name="Oval 14"/>
            <p:cNvSpPr/>
            <p:nvPr/>
          </p:nvSpPr>
          <p:spPr>
            <a:xfrm>
              <a:off x="0" y="2895480"/>
              <a:ext cx="2360880" cy="2360880"/>
            </a:xfrm>
            <a:prstGeom prst="ellipse">
              <a:avLst/>
            </a:prstGeom>
            <a:gradFill rotWithShape="0">
              <a:gsLst>
                <a:gs pos="0">
                  <a:srgbClr val="9b6bf2">
                    <a:alpha val="8000"/>
                  </a:srgbClr>
                </a:gs>
                <a:gs pos="36000">
                  <a:srgbClr val="9b6bf2">
                    <a:alpha val="8000"/>
                  </a:srgbClr>
                </a:gs>
                <a:gs pos="72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60" name="Oval 17"/>
            <p:cNvSpPr/>
            <p:nvPr/>
          </p:nvSpPr>
          <p:spPr>
            <a:xfrm>
              <a:off x="8609040" y="5867280"/>
              <a:ext cx="989280" cy="989280"/>
            </a:xfrm>
            <a:prstGeom prst="ellipse">
              <a:avLst/>
            </a:prstGeom>
            <a:gradFill rotWithShape="0">
              <a:gsLst>
                <a:gs pos="0">
                  <a:srgbClr val="9b6bf2">
                    <a:alpha val="14000"/>
                  </a:srgbClr>
                </a:gs>
                <a:gs pos="36000">
                  <a:srgbClr val="9b6bf2">
                    <a:alpha val="7000"/>
                  </a:srgbClr>
                </a:gs>
                <a:gs pos="66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61" name="Oval 15"/>
            <p:cNvSpPr/>
            <p:nvPr/>
          </p:nvSpPr>
          <p:spPr>
            <a:xfrm>
              <a:off x="8609040" y="1676520"/>
              <a:ext cx="2818080" cy="2818080"/>
            </a:xfrm>
            <a:prstGeom prst="ellipse">
              <a:avLst/>
            </a:prstGeom>
            <a:gradFill rotWithShape="0">
              <a:gsLst>
                <a:gs pos="0">
                  <a:srgbClr val="9b6bf2">
                    <a:alpha val="7000"/>
                  </a:srgbClr>
                </a:gs>
                <a:gs pos="36000">
                  <a:srgbClr val="9b6bf2">
                    <a:alpha val="6000"/>
                  </a:srgbClr>
                </a:gs>
                <a:gs pos="69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62" name="Oval 16"/>
            <p:cNvSpPr/>
            <p:nvPr/>
          </p:nvSpPr>
          <p:spPr>
            <a:xfrm>
              <a:off x="7999560" y="8640"/>
              <a:ext cx="1598760" cy="1598760"/>
            </a:xfrm>
            <a:prstGeom prst="ellipse">
              <a:avLst/>
            </a:prstGeom>
            <a:gradFill rotWithShape="0">
              <a:gsLst>
                <a:gs pos="0">
                  <a:srgbClr val="9b6bf2">
                    <a:alpha val="14000"/>
                  </a:srgbClr>
                </a:gs>
                <a:gs pos="36000">
                  <a:srgbClr val="9b6bf2">
                    <a:alpha val="7000"/>
                  </a:srgbClr>
                </a:gs>
                <a:gs pos="73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63" name="Freeform 5"/>
            <p:cNvSpPr/>
            <p:nvPr/>
          </p:nvSpPr>
          <p:spPr>
            <a:xfrm rot="21010200">
              <a:off x="8490600" y="1796760"/>
              <a:ext cx="3297960" cy="439560"/>
            </a:xfrm>
            <a:custGeom>
              <a:avLst/>
              <a:gdLst>
                <a:gd name="textAreaLeft" fmla="*/ 0 w 3297960"/>
                <a:gd name="textAreaRight" fmla="*/ 3299400 w 3297960"/>
                <a:gd name="textAreaTop" fmla="*/ 0 h 439560"/>
                <a:gd name="textAreaBottom" fmla="*/ 441000 h 439560"/>
              </a:gdLst>
              <a:ahLst/>
              <a:rect l="textAreaLeft" t="textAreaTop" r="textAreaRight" b="textAreaBottom"/>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64" name="Freeform 5"/>
            <p:cNvSpPr/>
            <p:nvPr/>
          </p:nvSpPr>
          <p:spPr>
            <a:xfrm>
              <a:off x="459360" y="1866240"/>
              <a:ext cx="11276280" cy="4532400"/>
            </a:xfrm>
            <a:custGeom>
              <a:avLst/>
              <a:gdLst>
                <a:gd name="textAreaLeft" fmla="*/ 0 w 11276280"/>
                <a:gd name="textAreaRight" fmla="*/ 11277720 w 11276280"/>
                <a:gd name="textAreaTop" fmla="*/ 0 h 4532400"/>
                <a:gd name="textAreaBottom" fmla="*/ 4533840 h 4532400"/>
              </a:gdLst>
              <a:ahLst/>
              <a:rect l="textAreaLeft" t="textAreaTop" r="textAreaRight" b="textAreaBottom"/>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65" name="Freeform 5"/>
            <p:cNvSpPr/>
            <p:nvPr/>
          </p:nvSpPr>
          <p:spPr>
            <a:xfrm>
              <a:off x="0" y="1440"/>
              <a:ext cx="12190680" cy="6855120"/>
            </a:xfrm>
            <a:custGeom>
              <a:avLst/>
              <a:gdLst>
                <a:gd name="textAreaLeft" fmla="*/ 0 w 12190680"/>
                <a:gd name="textAreaRight" fmla="*/ 12192120 w 12190680"/>
                <a:gd name="textAreaTop" fmla="*/ 0 h 6855120"/>
                <a:gd name="textAreaBottom" fmla="*/ 6856560 h 6855120"/>
              </a:gdLst>
              <a:ahLst/>
              <a:rect l="textAreaLeft" t="textAreaTop" r="textAreaRight" b="textAreaBottom"/>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grpSp>
      <p:sp>
        <p:nvSpPr>
          <p:cNvPr id="166" name="Rectangle 20"/>
          <p:cNvSpPr/>
          <p:nvPr/>
        </p:nvSpPr>
        <p:spPr>
          <a:xfrm>
            <a:off x="10437840" y="0"/>
            <a:ext cx="684360" cy="114156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ffffff"/>
              </a:solidFill>
              <a:latin typeface="Arial"/>
            </a:endParaRPr>
          </a:p>
        </p:txBody>
      </p:sp>
      <p:sp>
        <p:nvSpPr>
          <p:cNvPr id="167" name="PlaceHolder 1"/>
          <p:cNvSpPr>
            <a:spLocks noGrp="1"/>
          </p:cNvSpPr>
          <p:nvPr>
            <p:ph type="ftr" idx="22"/>
          </p:nvPr>
        </p:nvSpPr>
        <p:spPr>
          <a:xfrm>
            <a:off x="561240" y="6391800"/>
            <a:ext cx="3858480" cy="3034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68" name="PlaceHolder 2"/>
          <p:cNvSpPr>
            <a:spLocks noGrp="1"/>
          </p:cNvSpPr>
          <p:nvPr>
            <p:ph type="sldNum" idx="23"/>
          </p:nvPr>
        </p:nvSpPr>
        <p:spPr>
          <a:xfrm>
            <a:off x="10352520" y="295560"/>
            <a:ext cx="836640" cy="766080"/>
          </a:xfrm>
          <a:prstGeom prst="rect">
            <a:avLst/>
          </a:prstGeom>
          <a:noFill/>
          <a:ln w="0">
            <a:noFill/>
          </a:ln>
        </p:spPr>
        <p:txBody>
          <a:bodyPr lIns="91440" rIns="91440" tIns="45720" bIns="45720" anchor="b">
            <a:noAutofit/>
          </a:bodyPr>
          <a:lstStyle>
            <a:lvl1pPr indent="0" algn="ctr" defTabSz="457200">
              <a:lnSpc>
                <a:spcPct val="100000"/>
              </a:lnSpc>
              <a:buNone/>
              <a:tabLst>
                <a:tab algn="l" pos="0"/>
              </a:tabLst>
              <a:defRPr b="0" lang="en-US" sz="2800" spc="-1" strike="noStrike">
                <a:solidFill>
                  <a:schemeClr val="lt1"/>
                </a:solidFill>
                <a:latin typeface="Century Gothic"/>
              </a:defRPr>
            </a:lvl1pPr>
          </a:lstStyle>
          <a:p>
            <a:pPr indent="0" algn="ctr" defTabSz="457200">
              <a:lnSpc>
                <a:spcPct val="100000"/>
              </a:lnSpc>
              <a:buNone/>
              <a:tabLst>
                <a:tab algn="l" pos="0"/>
              </a:tabLst>
            </a:pPr>
            <a:fld id="{D83A156E-2BF2-43D1-980B-FDC77A9435E3}" type="slidenum">
              <a:rPr b="0" lang="en-US" sz="2800" spc="-1" strike="noStrike">
                <a:solidFill>
                  <a:schemeClr val="lt1"/>
                </a:solidFill>
                <a:latin typeface="Century Gothic"/>
              </a:rPr>
              <a:t>&lt;number&gt;</a:t>
            </a:fld>
            <a:endParaRPr b="0" lang="en-US" sz="2800" spc="-1" strike="noStrike">
              <a:solidFill>
                <a:srgbClr val="000000"/>
              </a:solidFill>
              <a:latin typeface="Times New Roman"/>
            </a:endParaRPr>
          </a:p>
        </p:txBody>
      </p:sp>
      <p:sp>
        <p:nvSpPr>
          <p:cNvPr id="169" name="PlaceHolder 3"/>
          <p:cNvSpPr>
            <a:spLocks noGrp="1"/>
          </p:cNvSpPr>
          <p:nvPr>
            <p:ph type="dt" idx="24"/>
          </p:nvPr>
        </p:nvSpPr>
        <p:spPr>
          <a:xfrm>
            <a:off x="10695600" y="6391800"/>
            <a:ext cx="989280" cy="3034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3" r:id="rId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70" name="Group 7"/>
          <p:cNvGrpSpPr/>
          <p:nvPr/>
        </p:nvGrpSpPr>
        <p:grpSpPr>
          <a:xfrm>
            <a:off x="0" y="0"/>
            <a:ext cx="12190680" cy="6856560"/>
            <a:chOff x="0" y="0"/>
            <a:chExt cx="12190680" cy="6856560"/>
          </a:xfrm>
        </p:grpSpPr>
        <p:sp>
          <p:nvSpPr>
            <p:cNvPr id="171" name="Rectangle 6"/>
            <p:cNvSpPr/>
            <p:nvPr/>
          </p:nvSpPr>
          <p:spPr>
            <a:xfrm>
              <a:off x="0" y="0"/>
              <a:ext cx="12190680" cy="6856560"/>
            </a:xfrm>
            <a:prstGeom prst="rect">
              <a:avLst/>
            </a:prstGeom>
            <a:blipFill rotWithShape="0">
              <a:blip r:embed="rId2"/>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72" name="Oval 12"/>
            <p:cNvSpPr/>
            <p:nvPr/>
          </p:nvSpPr>
          <p:spPr>
            <a:xfrm>
              <a:off x="0" y="2666880"/>
              <a:ext cx="4189680" cy="4189680"/>
            </a:xfrm>
            <a:prstGeom prst="ellipse">
              <a:avLst/>
            </a:prstGeom>
            <a:gradFill rotWithShape="0">
              <a:gsLst>
                <a:gs pos="0">
                  <a:srgbClr val="9b6bf2">
                    <a:alpha val="11000"/>
                  </a:srgbClr>
                </a:gs>
                <a:gs pos="36000">
                  <a:srgbClr val="9b6bf2">
                    <a:alpha val="10000"/>
                  </a:srgbClr>
                </a:gs>
                <a:gs pos="75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73" name="Oval 14"/>
            <p:cNvSpPr/>
            <p:nvPr/>
          </p:nvSpPr>
          <p:spPr>
            <a:xfrm>
              <a:off x="0" y="2895480"/>
              <a:ext cx="2360880" cy="2360880"/>
            </a:xfrm>
            <a:prstGeom prst="ellipse">
              <a:avLst/>
            </a:prstGeom>
            <a:gradFill rotWithShape="0">
              <a:gsLst>
                <a:gs pos="0">
                  <a:srgbClr val="9b6bf2">
                    <a:alpha val="8000"/>
                  </a:srgbClr>
                </a:gs>
                <a:gs pos="36000">
                  <a:srgbClr val="9b6bf2">
                    <a:alpha val="8000"/>
                  </a:srgbClr>
                </a:gs>
                <a:gs pos="72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74" name="Oval 17"/>
            <p:cNvSpPr/>
            <p:nvPr/>
          </p:nvSpPr>
          <p:spPr>
            <a:xfrm>
              <a:off x="8609040" y="5867280"/>
              <a:ext cx="989280" cy="989280"/>
            </a:xfrm>
            <a:prstGeom prst="ellipse">
              <a:avLst/>
            </a:prstGeom>
            <a:gradFill rotWithShape="0">
              <a:gsLst>
                <a:gs pos="0">
                  <a:srgbClr val="9b6bf2">
                    <a:alpha val="14000"/>
                  </a:srgbClr>
                </a:gs>
                <a:gs pos="36000">
                  <a:srgbClr val="9b6bf2">
                    <a:alpha val="7000"/>
                  </a:srgbClr>
                </a:gs>
                <a:gs pos="66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75" name="Oval 15"/>
            <p:cNvSpPr/>
            <p:nvPr/>
          </p:nvSpPr>
          <p:spPr>
            <a:xfrm>
              <a:off x="8609040" y="1676520"/>
              <a:ext cx="2818080" cy="2818080"/>
            </a:xfrm>
            <a:prstGeom prst="ellipse">
              <a:avLst/>
            </a:prstGeom>
            <a:gradFill rotWithShape="0">
              <a:gsLst>
                <a:gs pos="0">
                  <a:srgbClr val="9b6bf2">
                    <a:alpha val="7000"/>
                  </a:srgbClr>
                </a:gs>
                <a:gs pos="36000">
                  <a:srgbClr val="9b6bf2">
                    <a:alpha val="6000"/>
                  </a:srgbClr>
                </a:gs>
                <a:gs pos="69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76" name="Oval 16"/>
            <p:cNvSpPr/>
            <p:nvPr/>
          </p:nvSpPr>
          <p:spPr>
            <a:xfrm>
              <a:off x="7999560" y="8640"/>
              <a:ext cx="1598760" cy="1598760"/>
            </a:xfrm>
            <a:prstGeom prst="ellipse">
              <a:avLst/>
            </a:prstGeom>
            <a:gradFill rotWithShape="0">
              <a:gsLst>
                <a:gs pos="0">
                  <a:srgbClr val="9b6bf2">
                    <a:alpha val="14000"/>
                  </a:srgbClr>
                </a:gs>
                <a:gs pos="36000">
                  <a:srgbClr val="9b6bf2">
                    <a:alpha val="7000"/>
                  </a:srgbClr>
                </a:gs>
                <a:gs pos="73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77" name="Freeform 5"/>
            <p:cNvSpPr/>
            <p:nvPr/>
          </p:nvSpPr>
          <p:spPr>
            <a:xfrm rot="21010200">
              <a:off x="8490600" y="1796760"/>
              <a:ext cx="3297960" cy="439560"/>
            </a:xfrm>
            <a:custGeom>
              <a:avLst/>
              <a:gdLst>
                <a:gd name="textAreaLeft" fmla="*/ 0 w 3297960"/>
                <a:gd name="textAreaRight" fmla="*/ 3299400 w 3297960"/>
                <a:gd name="textAreaTop" fmla="*/ 0 h 439560"/>
                <a:gd name="textAreaBottom" fmla="*/ 441000 h 439560"/>
              </a:gdLst>
              <a:ahLst/>
              <a:rect l="textAreaLeft" t="textAreaTop" r="textAreaRight" b="textAreaBottom"/>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78" name="Freeform 5"/>
            <p:cNvSpPr/>
            <p:nvPr/>
          </p:nvSpPr>
          <p:spPr>
            <a:xfrm>
              <a:off x="459360" y="1866240"/>
              <a:ext cx="11276280" cy="4532400"/>
            </a:xfrm>
            <a:custGeom>
              <a:avLst/>
              <a:gdLst>
                <a:gd name="textAreaLeft" fmla="*/ 0 w 11276280"/>
                <a:gd name="textAreaRight" fmla="*/ 11277720 w 11276280"/>
                <a:gd name="textAreaTop" fmla="*/ 0 h 4532400"/>
                <a:gd name="textAreaBottom" fmla="*/ 4533840 h 4532400"/>
              </a:gdLst>
              <a:ahLst/>
              <a:rect l="textAreaLeft" t="textAreaTop" r="textAreaRight" b="textAreaBottom"/>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79" name="Freeform 5"/>
            <p:cNvSpPr/>
            <p:nvPr/>
          </p:nvSpPr>
          <p:spPr>
            <a:xfrm>
              <a:off x="0" y="1440"/>
              <a:ext cx="12190680" cy="6855120"/>
            </a:xfrm>
            <a:custGeom>
              <a:avLst/>
              <a:gdLst>
                <a:gd name="textAreaLeft" fmla="*/ 0 w 12190680"/>
                <a:gd name="textAreaRight" fmla="*/ 12192120 w 12190680"/>
                <a:gd name="textAreaTop" fmla="*/ 0 h 6855120"/>
                <a:gd name="textAreaBottom" fmla="*/ 6856560 h 6855120"/>
              </a:gdLst>
              <a:ahLst/>
              <a:rect l="textAreaLeft" t="textAreaTop" r="textAreaRight" b="textAreaBottom"/>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grpSp>
      <p:sp>
        <p:nvSpPr>
          <p:cNvPr id="180" name="Rectangle 20" hidden="1"/>
          <p:cNvSpPr/>
          <p:nvPr/>
        </p:nvSpPr>
        <p:spPr>
          <a:xfrm>
            <a:off x="10437840" y="0"/>
            <a:ext cx="684360" cy="114156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ffffff"/>
              </a:solidFill>
              <a:latin typeface="Arial"/>
            </a:endParaRPr>
          </a:p>
        </p:txBody>
      </p:sp>
      <p:grpSp>
        <p:nvGrpSpPr>
          <p:cNvPr id="181" name="Group 8"/>
          <p:cNvGrpSpPr/>
          <p:nvPr/>
        </p:nvGrpSpPr>
        <p:grpSpPr>
          <a:xfrm>
            <a:off x="0" y="0"/>
            <a:ext cx="12190680" cy="6856560"/>
            <a:chOff x="0" y="0"/>
            <a:chExt cx="12190680" cy="6856560"/>
          </a:xfrm>
        </p:grpSpPr>
        <p:sp>
          <p:nvSpPr>
            <p:cNvPr id="182" name="Rectangle 11"/>
            <p:cNvSpPr/>
            <p:nvPr/>
          </p:nvSpPr>
          <p:spPr>
            <a:xfrm>
              <a:off x="0" y="0"/>
              <a:ext cx="12190680" cy="6856560"/>
            </a:xfrm>
            <a:prstGeom prst="rect">
              <a:avLst/>
            </a:prstGeom>
            <a:blipFill rotWithShape="0">
              <a:blip r:embed="rId3"/>
              <a:srcRect/>
              <a:stretch/>
            </a:blip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83" name="Oval 14"/>
            <p:cNvSpPr/>
            <p:nvPr/>
          </p:nvSpPr>
          <p:spPr>
            <a:xfrm>
              <a:off x="0" y="2666880"/>
              <a:ext cx="4189680" cy="4189680"/>
            </a:xfrm>
            <a:prstGeom prst="ellipse">
              <a:avLst/>
            </a:prstGeom>
            <a:gradFill rotWithShape="0">
              <a:gsLst>
                <a:gs pos="0">
                  <a:srgbClr val="9b6bf2">
                    <a:alpha val="11000"/>
                  </a:srgbClr>
                </a:gs>
                <a:gs pos="36000">
                  <a:srgbClr val="9b6bf2">
                    <a:alpha val="10000"/>
                  </a:srgbClr>
                </a:gs>
                <a:gs pos="75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84" name="Oval 15"/>
            <p:cNvSpPr/>
            <p:nvPr/>
          </p:nvSpPr>
          <p:spPr>
            <a:xfrm>
              <a:off x="0" y="2895480"/>
              <a:ext cx="2360880" cy="2360880"/>
            </a:xfrm>
            <a:prstGeom prst="ellipse">
              <a:avLst/>
            </a:prstGeom>
            <a:gradFill rotWithShape="0">
              <a:gsLst>
                <a:gs pos="0">
                  <a:srgbClr val="9b6bf2">
                    <a:alpha val="8000"/>
                  </a:srgbClr>
                </a:gs>
                <a:gs pos="36000">
                  <a:srgbClr val="9b6bf2">
                    <a:alpha val="8000"/>
                  </a:srgbClr>
                </a:gs>
                <a:gs pos="72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85" name="Oval 17"/>
            <p:cNvSpPr/>
            <p:nvPr/>
          </p:nvSpPr>
          <p:spPr>
            <a:xfrm>
              <a:off x="8609040" y="5867280"/>
              <a:ext cx="989280" cy="989280"/>
            </a:xfrm>
            <a:prstGeom prst="ellipse">
              <a:avLst/>
            </a:prstGeom>
            <a:gradFill rotWithShape="0">
              <a:gsLst>
                <a:gs pos="0">
                  <a:srgbClr val="9b6bf2">
                    <a:alpha val="14000"/>
                  </a:srgbClr>
                </a:gs>
                <a:gs pos="36000">
                  <a:srgbClr val="9b6bf2">
                    <a:alpha val="7000"/>
                  </a:srgbClr>
                </a:gs>
                <a:gs pos="66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86" name="Oval 18"/>
            <p:cNvSpPr/>
            <p:nvPr/>
          </p:nvSpPr>
          <p:spPr>
            <a:xfrm>
              <a:off x="8609040" y="1676520"/>
              <a:ext cx="2818080" cy="2818080"/>
            </a:xfrm>
            <a:prstGeom prst="ellipse">
              <a:avLst/>
            </a:prstGeom>
            <a:gradFill rotWithShape="0">
              <a:gsLst>
                <a:gs pos="0">
                  <a:srgbClr val="9b6bf2">
                    <a:alpha val="7000"/>
                  </a:srgbClr>
                </a:gs>
                <a:gs pos="36000">
                  <a:srgbClr val="9b6bf2">
                    <a:alpha val="6000"/>
                  </a:srgbClr>
                </a:gs>
                <a:gs pos="69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87" name="Oval 19"/>
            <p:cNvSpPr/>
            <p:nvPr/>
          </p:nvSpPr>
          <p:spPr>
            <a:xfrm>
              <a:off x="7999560" y="8640"/>
              <a:ext cx="1598760" cy="1598760"/>
            </a:xfrm>
            <a:prstGeom prst="ellipse">
              <a:avLst/>
            </a:prstGeom>
            <a:gradFill rotWithShape="0">
              <a:gsLst>
                <a:gs pos="0">
                  <a:srgbClr val="9b6bf2">
                    <a:alpha val="14000"/>
                  </a:srgbClr>
                </a:gs>
                <a:gs pos="36000">
                  <a:srgbClr val="9b6bf2">
                    <a:alpha val="7000"/>
                  </a:srgbClr>
                </a:gs>
                <a:gs pos="73000">
                  <a:srgbClr val="9b6bf2">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88" name="Rectangle 6"/>
            <p:cNvSpPr/>
            <p:nvPr/>
          </p:nvSpPr>
          <p:spPr>
            <a:xfrm>
              <a:off x="414720" y="402120"/>
              <a:ext cx="6509520" cy="6052320"/>
            </a:xfrm>
            <a:prstGeom prst="rect">
              <a:avLst/>
            </a:prstGeom>
            <a:solidFill>
              <a:schemeClr val="bg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89" name="Freeform 5"/>
            <p:cNvSpPr/>
            <p:nvPr/>
          </p:nvSpPr>
          <p:spPr>
            <a:xfrm rot="5101800">
              <a:off x="6296040" y="4576320"/>
              <a:ext cx="3297960" cy="439560"/>
            </a:xfrm>
            <a:custGeom>
              <a:avLst/>
              <a:gdLst>
                <a:gd name="textAreaLeft" fmla="*/ 0 w 3297960"/>
                <a:gd name="textAreaRight" fmla="*/ 3299400 w 3297960"/>
                <a:gd name="textAreaTop" fmla="*/ 0 h 439560"/>
                <a:gd name="textAreaBottom" fmla="*/ 441000 h 439560"/>
              </a:gdLst>
              <a:ahLst/>
              <a:rect l="textAreaLeft" t="textAreaTop" r="textAreaRight" b="textAreaBottom"/>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90" name="Freeform 5"/>
            <p:cNvSpPr/>
            <p:nvPr/>
          </p:nvSpPr>
          <p:spPr>
            <a:xfrm rot="5400000">
              <a:off x="4450320" y="2801520"/>
              <a:ext cx="6052320" cy="1253160"/>
            </a:xfrm>
            <a:custGeom>
              <a:avLst/>
              <a:gdLst>
                <a:gd name="textAreaLeft" fmla="*/ 0 w 6052320"/>
                <a:gd name="textAreaRight" fmla="*/ 6053760 w 6052320"/>
                <a:gd name="textAreaTop" fmla="*/ 0 h 1253160"/>
                <a:gd name="textAreaBottom" fmla="*/ 1254600 h 1253160"/>
              </a:gdLst>
              <a:ahLst/>
              <a:rect l="textAreaLeft" t="textAreaTop" r="textAreaRight" b="textAreaBottom"/>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91" name="Freeform 5"/>
            <p:cNvSpPr/>
            <p:nvPr/>
          </p:nvSpPr>
          <p:spPr>
            <a:xfrm>
              <a:off x="0" y="1440"/>
              <a:ext cx="12190680" cy="6855120"/>
            </a:xfrm>
            <a:custGeom>
              <a:avLst/>
              <a:gdLst>
                <a:gd name="textAreaLeft" fmla="*/ 0 w 12190680"/>
                <a:gd name="textAreaRight" fmla="*/ 12192120 w 12190680"/>
                <a:gd name="textAreaTop" fmla="*/ 0 h 6855120"/>
                <a:gd name="textAreaBottom" fmla="*/ 6856560 h 6855120"/>
              </a:gdLst>
              <a:ahLst/>
              <a:rect l="textAreaLeft" t="textAreaTop" r="textAreaRight" b="textAreaBottom"/>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grpSp>
      <p:sp>
        <p:nvSpPr>
          <p:cNvPr id="192" name="Rectangle 13"/>
          <p:cNvSpPr/>
          <p:nvPr/>
        </p:nvSpPr>
        <p:spPr>
          <a:xfrm>
            <a:off x="10437840" y="0"/>
            <a:ext cx="684360" cy="114156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pc="-1" strike="noStrike">
              <a:solidFill>
                <a:srgbClr val="ffffff"/>
              </a:solidFill>
              <a:latin typeface="Arial"/>
            </a:endParaRPr>
          </a:p>
        </p:txBody>
      </p:sp>
      <p:sp>
        <p:nvSpPr>
          <p:cNvPr id="193" name="PlaceHolder 1"/>
          <p:cNvSpPr>
            <a:spLocks noGrp="1"/>
          </p:cNvSpPr>
          <p:nvPr>
            <p:ph type="ftr" idx="25"/>
          </p:nvPr>
        </p:nvSpPr>
        <p:spPr>
          <a:xfrm>
            <a:off x="561240" y="6391800"/>
            <a:ext cx="3858480" cy="3034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94" name="PlaceHolder 2"/>
          <p:cNvSpPr>
            <a:spLocks noGrp="1"/>
          </p:cNvSpPr>
          <p:nvPr>
            <p:ph type="sldNum" idx="26"/>
          </p:nvPr>
        </p:nvSpPr>
        <p:spPr>
          <a:xfrm>
            <a:off x="10352520" y="295560"/>
            <a:ext cx="836640" cy="766080"/>
          </a:xfrm>
          <a:prstGeom prst="rect">
            <a:avLst/>
          </a:prstGeom>
          <a:noFill/>
          <a:ln w="0">
            <a:noFill/>
          </a:ln>
        </p:spPr>
        <p:txBody>
          <a:bodyPr lIns="91440" rIns="91440" tIns="45720" bIns="45720" anchor="b">
            <a:noAutofit/>
          </a:bodyPr>
          <a:lstStyle>
            <a:lvl1pPr indent="0" algn="ctr" defTabSz="457200">
              <a:lnSpc>
                <a:spcPct val="100000"/>
              </a:lnSpc>
              <a:buNone/>
              <a:tabLst>
                <a:tab algn="l" pos="0"/>
              </a:tabLst>
              <a:defRPr b="0" lang="en-US" sz="2800" spc="-1" strike="noStrike">
                <a:solidFill>
                  <a:schemeClr val="lt1"/>
                </a:solidFill>
                <a:latin typeface="Century Gothic"/>
              </a:defRPr>
            </a:lvl1pPr>
          </a:lstStyle>
          <a:p>
            <a:pPr indent="0" algn="ctr" defTabSz="457200">
              <a:lnSpc>
                <a:spcPct val="100000"/>
              </a:lnSpc>
              <a:buNone/>
              <a:tabLst>
                <a:tab algn="l" pos="0"/>
              </a:tabLst>
            </a:pPr>
            <a:fld id="{DF8111C3-9354-42B2-8CAD-ED12A273BD49}" type="slidenum">
              <a:rPr b="0" lang="en-US" sz="2800" spc="-1" strike="noStrike">
                <a:solidFill>
                  <a:schemeClr val="lt1"/>
                </a:solidFill>
                <a:latin typeface="Century Gothic"/>
              </a:rPr>
              <a:t>&lt;number&gt;</a:t>
            </a:fld>
            <a:endParaRPr b="0" lang="en-US" sz="2800" spc="-1" strike="noStrike">
              <a:solidFill>
                <a:srgbClr val="000000"/>
              </a:solidFill>
              <a:latin typeface="Times New Roman"/>
            </a:endParaRPr>
          </a:p>
        </p:txBody>
      </p:sp>
      <p:sp>
        <p:nvSpPr>
          <p:cNvPr id="195" name="PlaceHolder 3"/>
          <p:cNvSpPr>
            <a:spLocks noGrp="1"/>
          </p:cNvSpPr>
          <p:nvPr>
            <p:ph type="dt" idx="27"/>
          </p:nvPr>
        </p:nvSpPr>
        <p:spPr>
          <a:xfrm>
            <a:off x="10653120" y="6391800"/>
            <a:ext cx="990720" cy="3034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5" r:id="rId4"/>
  </p:sldLayoutIdLst>
</p:sldMaster>
</file>

<file path=ppt/slides/_rels/slide1.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1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0.xml"/>
</Relationships>
</file>

<file path=ppt/slides/_rels/slide14.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10.xml"/>
</Relationships>
</file>

<file path=ppt/slides/_rels/slide1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0.xml"/>
</Relationships>
</file>

<file path=ppt/slides/_rels/slide16.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10.xml"/>
</Relationships>
</file>

<file path=ppt/slides/_rels/slide17.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0.xml"/>
</Relationships>
</file>

<file path=ppt/slides/_rels/slide18.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10.xml"/>
</Relationships>
</file>

<file path=ppt/slides/_rels/slide19.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10.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20.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10.xml"/>
</Relationships>
</file>

<file path=ppt/slides/_rels/slide21.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10.xml"/>
</Relationships>
</file>

<file path=ppt/slides/_rels/slide22.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10.xml"/>
</Relationships>
</file>

<file path=ppt/slides/_rels/slide23.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10.xml"/>
</Relationships>
</file>

<file path=ppt/slides/_rels/slide24.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10.xml"/>
</Relationships>
</file>

<file path=ppt/slides/_rels/slide25.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10.xml"/>
</Relationships>
</file>

<file path=ppt/slides/_rels/slide2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10.xml"/>
</Relationships>
</file>

<file path=ppt/slides/_rels/slide27.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10.xml"/>
</Relationships>
</file>

<file path=ppt/slides/_rels/slide28.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0.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32.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10.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0.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PlaceHolder 1"/>
          <p:cNvSpPr>
            <a:spLocks noGrp="1"/>
          </p:cNvSpPr>
          <p:nvPr>
            <p:ph type="title"/>
          </p:nvPr>
        </p:nvSpPr>
        <p:spPr>
          <a:xfrm>
            <a:off x="1154880" y="2099880"/>
            <a:ext cx="8824320" cy="2676240"/>
          </a:xfrm>
          <a:prstGeom prst="rect">
            <a:avLst/>
          </a:prstGeom>
          <a:noFill/>
          <a:ln w="0">
            <a:noFill/>
          </a:ln>
        </p:spPr>
        <p:txBody>
          <a:bodyPr lIns="91440" rIns="91440" tIns="45720" bIns="45720" anchor="b">
            <a:noAutofit/>
          </a:bodyPr>
          <a:p>
            <a:pPr indent="0" algn="ctr">
              <a:buNone/>
            </a:pPr>
            <a:endParaRPr b="0" lang="en-US" sz="1800" spc="-1" strike="noStrike">
              <a:solidFill>
                <a:srgbClr val="000000"/>
              </a:solidFill>
              <a:latin typeface="Arial"/>
            </a:endParaRPr>
          </a:p>
        </p:txBody>
      </p:sp>
      <p:sp>
        <p:nvSpPr>
          <p:cNvPr id="358" name="PlaceHolder 2"/>
          <p:cNvSpPr>
            <a:spLocks noGrp="1"/>
          </p:cNvSpPr>
          <p:nvPr>
            <p:ph type="subTitle"/>
          </p:nvPr>
        </p:nvSpPr>
        <p:spPr>
          <a:xfrm>
            <a:off x="1154880" y="4777560"/>
            <a:ext cx="8824320" cy="860040"/>
          </a:xfrm>
          <a:prstGeom prst="rect">
            <a:avLst/>
          </a:prstGeom>
          <a:noFill/>
          <a:ln w="0">
            <a:noFill/>
          </a:ln>
        </p:spPr>
        <p:txBody>
          <a:bodyPr lIns="91440" rIns="91440" tIns="45720" bIns="45720" anchor="t">
            <a:noAutofit/>
          </a:bodyPr>
          <a:p>
            <a:pPr indent="0" algn="ctr">
              <a:buNone/>
            </a:pPr>
            <a:endParaRPr b="0" lang="en-US" sz="1800" spc="-1" strike="noStrike">
              <a:solidFill>
                <a:srgbClr val="000000"/>
              </a:solidFill>
              <a:latin typeface="Arial"/>
            </a:endParaRPr>
          </a:p>
        </p:txBody>
      </p:sp>
      <p:sp>
        <p:nvSpPr>
          <p:cNvPr id="359" name="Rectangle 4"/>
          <p:cNvSpPr/>
          <p:nvPr/>
        </p:nvSpPr>
        <p:spPr>
          <a:xfrm>
            <a:off x="847080" y="856800"/>
            <a:ext cx="10567080" cy="5109480"/>
          </a:xfrm>
          <a:prstGeom prst="rect">
            <a:avLst/>
          </a:prstGeom>
          <a:blipFill rotWithShape="0">
            <a:blip r:embed="rId1"/>
            <a:srcRect/>
            <a:stretch/>
          </a:blipFill>
          <a:ln cap="rnd">
            <a:solidFill>
              <a:srgbClr val="4e072c"/>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IN" sz="1800" spc="-1" strike="noStrike">
              <a:solidFill>
                <a:schemeClr val="lt1"/>
              </a:solidFill>
              <a:latin typeface="Century Gothic"/>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42">
                                  <p:stCondLst>
                                    <p:cond delay="0"/>
                                  </p:stCondLst>
                                  <p:childTnLst>
                                    <p:set>
                                      <p:cBhvr>
                                        <p:cTn id="6" dur="1" fill="hold">
                                          <p:stCondLst>
                                            <p:cond delay="0"/>
                                          </p:stCondLst>
                                        </p:cTn>
                                        <p:tgtEl>
                                          <p:spTgt spid="359"/>
                                        </p:tgtEl>
                                        <p:attrNameLst>
                                          <p:attrName>style.visibility</p:attrName>
                                        </p:attrNameLst>
                                      </p:cBhvr>
                                      <p:to>
                                        <p:strVal val="visible"/>
                                      </p:to>
                                    </p:set>
                                    <p:animEffect filter="fade" transition="in">
                                      <p:cBhvr additive="repl">
                                        <p:cTn id="7" dur="1500"/>
                                        <p:tgtEl>
                                          <p:spTgt spid="359"/>
                                        </p:tgtEl>
                                      </p:cBhvr>
                                    </p:animEffect>
                                    <p:anim calcmode="lin" valueType="num">
                                      <p:cBhvr additive="repl">
                                        <p:cTn id="8" dur="1500" fill="hold"/>
                                        <p:tgtEl>
                                          <p:spTgt spid="359"/>
                                        </p:tgtEl>
                                        <p:attrNameLst>
                                          <p:attrName>ppt_x</p:attrName>
                                        </p:attrNameLst>
                                      </p:cBhvr>
                                      <p:tavLst>
                                        <p:tav tm="0">
                                          <p:val>
                                            <p:strVal val="#ppt_x"/>
                                          </p:val>
                                        </p:tav>
                                        <p:tav tm="100000">
                                          <p:val>
                                            <p:strVal val="#ppt_x"/>
                                          </p:val>
                                        </p:tav>
                                      </p:tavLst>
                                    </p:anim>
                                    <p:anim calcmode="lin" valueType="num">
                                      <p:cBhvr additive="repl">
                                        <p:cTn id="9" dur="1500" fill="hold"/>
                                        <p:tgtEl>
                                          <p:spTgt spid="3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PlaceHolder 1"/>
          <p:cNvSpPr>
            <a:spLocks noGrp="1"/>
          </p:cNvSpPr>
          <p:nvPr>
            <p:ph type="title"/>
          </p:nvPr>
        </p:nvSpPr>
        <p:spPr>
          <a:xfrm>
            <a:off x="3472560" y="1143000"/>
            <a:ext cx="6585120" cy="705600"/>
          </a:xfrm>
          <a:prstGeom prst="rect">
            <a:avLst/>
          </a:prstGeom>
          <a:noFill/>
          <a:ln w="0">
            <a:noFill/>
          </a:ln>
        </p:spPr>
        <p:txBody>
          <a:bodyPr lIns="91440" rIns="91440" tIns="45720" bIns="45720" anchor="ctr">
            <a:noAutofit/>
          </a:bodyPr>
          <a:p>
            <a:pPr indent="0" defTabSz="457200">
              <a:lnSpc>
                <a:spcPct val="100000"/>
              </a:lnSpc>
              <a:buNone/>
              <a:tabLst>
                <a:tab algn="l" pos="0"/>
              </a:tabLst>
            </a:pPr>
            <a:r>
              <a:rPr b="0" lang="en-US" sz="3600" spc="-1" strike="noStrike">
                <a:solidFill>
                  <a:srgbClr val="000000"/>
                </a:solidFill>
                <a:latin typeface="Arial"/>
              </a:rPr>
              <a:t>Feasibility Study</a:t>
            </a:r>
            <a:endParaRPr b="0" lang="en-US" sz="3600" spc="-1" strike="noStrike">
              <a:solidFill>
                <a:srgbClr val="000000"/>
              </a:solidFill>
              <a:latin typeface="Arial"/>
            </a:endParaRPr>
          </a:p>
        </p:txBody>
      </p:sp>
      <p:sp>
        <p:nvSpPr>
          <p:cNvPr id="379" name="PlaceHolder 2"/>
          <p:cNvSpPr>
            <a:spLocks noGrp="1"/>
          </p:cNvSpPr>
          <p:nvPr>
            <p:ph/>
          </p:nvPr>
        </p:nvSpPr>
        <p:spPr>
          <a:xfrm>
            <a:off x="1154880" y="2603520"/>
            <a:ext cx="8824320" cy="3414960"/>
          </a:xfrm>
          <a:prstGeom prst="rect">
            <a:avLst/>
          </a:prstGeom>
          <a:noFill/>
          <a:ln w="0">
            <a:noFill/>
          </a:ln>
        </p:spPr>
        <p:txBody>
          <a:bodyPr lIns="91440" rIns="91440" tIns="45720" bIns="45720" anchor="t">
            <a:noAutofit/>
          </a:bodyPr>
          <a:p>
            <a:pPr marL="343080" indent="-343080" defTabSz="457200">
              <a:lnSpc>
                <a:spcPct val="100000"/>
              </a:lnSpc>
              <a:spcBef>
                <a:spcPts val="1191"/>
              </a:spcBef>
              <a:spcAft>
                <a:spcPts val="992"/>
              </a:spcAft>
              <a:buClr>
                <a:srgbClr val="b31166"/>
              </a:buClr>
              <a:buSzPct val="80000"/>
              <a:buFont typeface="Wingdings 3" charset="2"/>
              <a:buChar char=""/>
            </a:pPr>
            <a:r>
              <a:rPr b="0" lang="en-US" sz="1800" spc="-1" strike="noStrike">
                <a:solidFill>
                  <a:schemeClr val="dk1">
                    <a:lumMod val="75000"/>
                    <a:lumOff val="25000"/>
                  </a:schemeClr>
                </a:solidFill>
                <a:latin typeface="Times New Roman"/>
                <a:ea typeface="Calibri"/>
              </a:rPr>
              <a:t>Technical Feasibility:</a:t>
            </a:r>
            <a:endParaRPr b="0" lang="en-US" sz="1800" spc="-1" strike="noStrike">
              <a:solidFill>
                <a:srgbClr val="000000"/>
              </a:solidFill>
              <a:latin typeface="Arial"/>
            </a:endParaRPr>
          </a:p>
          <a:p>
            <a:pPr lvl="1" marL="864000" indent="-324000" defTabSz="457200">
              <a:lnSpc>
                <a:spcPct val="100000"/>
              </a:lnSpc>
              <a:spcBef>
                <a:spcPts val="1191"/>
              </a:spcBef>
              <a:spcAft>
                <a:spcPts val="992"/>
              </a:spcAft>
              <a:buClr>
                <a:srgbClr val="000000"/>
              </a:buClr>
              <a:buSzPct val="75000"/>
              <a:buFont typeface="Symbol" charset="2"/>
              <a:buChar char=""/>
            </a:pPr>
            <a:r>
              <a:rPr b="0" lang="en-US" sz="1800" spc="-1" strike="noStrike">
                <a:solidFill>
                  <a:schemeClr val="dk1">
                    <a:lumMod val="75000"/>
                    <a:lumOff val="25000"/>
                  </a:schemeClr>
                </a:solidFill>
                <a:latin typeface="Times New Roman"/>
                <a:ea typeface="Calibri"/>
              </a:rPr>
              <a:t>Assess the technical requirements and capabilities needed to develop, deploy, and maintain CTPCMS.</a:t>
            </a:r>
            <a:endParaRPr b="0" lang="en-US" sz="1800" spc="-1" strike="noStrike">
              <a:solidFill>
                <a:srgbClr val="000000"/>
              </a:solidFill>
              <a:latin typeface="Arial"/>
            </a:endParaRPr>
          </a:p>
          <a:p>
            <a:pPr lvl="1" marL="864000" indent="-324000" defTabSz="457200">
              <a:lnSpc>
                <a:spcPct val="100000"/>
              </a:lnSpc>
              <a:spcBef>
                <a:spcPts val="1191"/>
              </a:spcBef>
              <a:spcAft>
                <a:spcPts val="992"/>
              </a:spcAft>
              <a:buClr>
                <a:srgbClr val="000000"/>
              </a:buClr>
              <a:buSzPct val="75000"/>
              <a:buFont typeface="Symbol" charset="2"/>
              <a:buChar char=""/>
            </a:pPr>
            <a:r>
              <a:rPr b="0" lang="en-US" sz="1800" spc="-1" strike="noStrike">
                <a:solidFill>
                  <a:schemeClr val="dk1">
                    <a:lumMod val="75000"/>
                    <a:lumOff val="25000"/>
                  </a:schemeClr>
                </a:solidFill>
                <a:latin typeface="Times New Roman"/>
                <a:ea typeface="Calibri"/>
              </a:rPr>
              <a:t>CTPCMS Evaluate the availability of skilled IT resources,infrastructure and technology platform required for implementing scope.</a:t>
            </a:r>
            <a:endParaRPr b="0" lang="en-US" sz="1800" spc="-1" strike="noStrike">
              <a:solidFill>
                <a:srgbClr val="000000"/>
              </a:solidFill>
              <a:latin typeface="Arial"/>
            </a:endParaRPr>
          </a:p>
          <a:p>
            <a:pPr lvl="1" marL="864000" indent="-324000" defTabSz="457200">
              <a:lnSpc>
                <a:spcPct val="100000"/>
              </a:lnSpc>
              <a:spcBef>
                <a:spcPts val="1191"/>
              </a:spcBef>
              <a:spcAft>
                <a:spcPts val="992"/>
              </a:spcAft>
              <a:buClr>
                <a:srgbClr val="000000"/>
              </a:buClr>
              <a:buSzPct val="75000"/>
              <a:buFont typeface="Symbol" charset="2"/>
              <a:buChar char=""/>
            </a:pPr>
            <a:r>
              <a:rPr b="0" lang="en-US" sz="1800" spc="-1" strike="noStrike">
                <a:solidFill>
                  <a:schemeClr val="dk1">
                    <a:lumMod val="75000"/>
                    <a:lumOff val="25000"/>
                  </a:schemeClr>
                </a:solidFill>
                <a:latin typeface="Times New Roman"/>
                <a:ea typeface="Calibri"/>
              </a:rPr>
              <a:t>Determine whether the institutions existing system and platforms can integrate with CTPCMS. </a:t>
            </a:r>
            <a:r>
              <a:rPr b="0" lang="en-US" sz="1000" spc="-1" strike="noStrike">
                <a:solidFill>
                  <a:schemeClr val="dk1">
                    <a:lumMod val="75000"/>
                    <a:lumOff val="25000"/>
                  </a:schemeClr>
                </a:solidFill>
                <a:latin typeface="Times New Roman"/>
                <a:ea typeface="Calibri"/>
              </a:rPr>
              <a:t>.</a:t>
            </a:r>
            <a:endParaRPr b="0" lang="en-US" sz="1000" spc="-1" strike="noStrike">
              <a:solidFill>
                <a:srgbClr val="000000"/>
              </a:solidFill>
              <a:latin typeface="Arial"/>
            </a:endParaRPr>
          </a:p>
          <a:p>
            <a:pPr marL="343080" indent="0" defTabSz="457200">
              <a:lnSpc>
                <a:spcPct val="100000"/>
              </a:lnSpc>
              <a:spcBef>
                <a:spcPts val="1001"/>
              </a:spcBef>
              <a:buNone/>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PlaceHolder 1"/>
          <p:cNvSpPr>
            <a:spLocks noGrp="1"/>
          </p:cNvSpPr>
          <p:nvPr>
            <p:ph type="title"/>
          </p:nvPr>
        </p:nvSpPr>
        <p:spPr>
          <a:xfrm>
            <a:off x="3472560" y="1143000"/>
            <a:ext cx="6585120" cy="705600"/>
          </a:xfrm>
          <a:prstGeom prst="rect">
            <a:avLst/>
          </a:prstGeom>
          <a:noFill/>
          <a:ln w="0">
            <a:noFill/>
          </a:ln>
        </p:spPr>
        <p:txBody>
          <a:bodyPr lIns="91440" rIns="91440" tIns="45720" bIns="45720" anchor="ctr">
            <a:noAutofit/>
          </a:bodyPr>
          <a:p>
            <a:pPr indent="0" defTabSz="457200">
              <a:lnSpc>
                <a:spcPct val="100000"/>
              </a:lnSpc>
              <a:buNone/>
              <a:tabLst>
                <a:tab algn="l" pos="0"/>
              </a:tabLst>
            </a:pPr>
            <a:r>
              <a:rPr b="0" lang="en-US" sz="3600" spc="-1" strike="noStrike">
                <a:solidFill>
                  <a:srgbClr val="000000"/>
                </a:solidFill>
                <a:latin typeface="Arial"/>
              </a:rPr>
              <a:t>Feasibility Study</a:t>
            </a:r>
            <a:endParaRPr b="0" lang="en-US" sz="3600" spc="-1" strike="noStrike">
              <a:solidFill>
                <a:srgbClr val="000000"/>
              </a:solidFill>
              <a:latin typeface="Arial"/>
            </a:endParaRPr>
          </a:p>
        </p:txBody>
      </p:sp>
      <p:sp>
        <p:nvSpPr>
          <p:cNvPr id="381" name="PlaceHolder 2"/>
          <p:cNvSpPr>
            <a:spLocks noGrp="1"/>
          </p:cNvSpPr>
          <p:nvPr>
            <p:ph/>
          </p:nvPr>
        </p:nvSpPr>
        <p:spPr>
          <a:xfrm>
            <a:off x="1154880" y="2603520"/>
            <a:ext cx="8824320" cy="3414960"/>
          </a:xfrm>
          <a:prstGeom prst="rect">
            <a:avLst/>
          </a:prstGeom>
          <a:noFill/>
          <a:ln w="0">
            <a:noFill/>
          </a:ln>
        </p:spPr>
        <p:txBody>
          <a:bodyPr lIns="91440" rIns="91440" tIns="45720" bIns="45720" anchor="t">
            <a:noAutofit/>
          </a:bodyPr>
          <a:p>
            <a:pPr marL="343080" indent="-343080" defTabSz="457200">
              <a:lnSpc>
                <a:spcPct val="100000"/>
              </a:lnSpc>
              <a:spcBef>
                <a:spcPts val="1191"/>
              </a:spcBef>
              <a:spcAft>
                <a:spcPts val="992"/>
              </a:spcAft>
              <a:buClr>
                <a:srgbClr val="b31166"/>
              </a:buClr>
              <a:buSzPct val="80000"/>
              <a:buFont typeface="Wingdings 3" charset="2"/>
              <a:buChar char=""/>
            </a:pPr>
            <a:r>
              <a:rPr b="0" lang="en-US" sz="1800" spc="-1" strike="noStrike">
                <a:solidFill>
                  <a:schemeClr val="dk1">
                    <a:lumMod val="75000"/>
                    <a:lumOff val="25000"/>
                  </a:schemeClr>
                </a:solidFill>
                <a:latin typeface="Times New Roman"/>
                <a:ea typeface="Calibri"/>
              </a:rPr>
              <a:t>  </a:t>
            </a:r>
            <a:r>
              <a:rPr b="0" lang="en-US" sz="1800" spc="-1" strike="noStrike">
                <a:solidFill>
                  <a:schemeClr val="dk1">
                    <a:lumMod val="75000"/>
                    <a:lumOff val="25000"/>
                  </a:schemeClr>
                </a:solidFill>
                <a:latin typeface="Times New Roman"/>
                <a:ea typeface="Calibri"/>
              </a:rPr>
              <a:t>Financial Feasibility:</a:t>
            </a:r>
            <a:endParaRPr b="0" lang="en-US" sz="1800" spc="-1" strike="noStrike">
              <a:solidFill>
                <a:srgbClr val="000000"/>
              </a:solidFill>
              <a:latin typeface="Arial"/>
            </a:endParaRPr>
          </a:p>
          <a:p>
            <a:pPr lvl="1" marL="864000" indent="-324000" defTabSz="457200">
              <a:lnSpc>
                <a:spcPct val="100000"/>
              </a:lnSpc>
              <a:spcBef>
                <a:spcPts val="1191"/>
              </a:spcBef>
              <a:spcAft>
                <a:spcPts val="992"/>
              </a:spcAft>
              <a:buClr>
                <a:srgbClr val="000000"/>
              </a:buClr>
              <a:buSzPct val="75000"/>
              <a:buFont typeface="Symbol" charset="2"/>
              <a:buChar char=""/>
            </a:pPr>
            <a:r>
              <a:rPr b="0" lang="en-US" sz="1800" spc="-1" strike="noStrike">
                <a:solidFill>
                  <a:schemeClr val="dk1">
                    <a:lumMod val="75000"/>
                    <a:lumOff val="25000"/>
                  </a:schemeClr>
                </a:solidFill>
                <a:latin typeface="Times New Roman"/>
                <a:ea typeface="Calibri"/>
              </a:rPr>
              <a:t>Estimate the costs associated with developing, customizing, and deploying CTPCMS, including software development, hardware, licensing, and implementation services. </a:t>
            </a:r>
            <a:endParaRPr b="0" lang="en-US" sz="1800" spc="-1" strike="noStrike">
              <a:solidFill>
                <a:srgbClr val="000000"/>
              </a:solidFill>
              <a:latin typeface="Arial"/>
            </a:endParaRPr>
          </a:p>
          <a:p>
            <a:pPr lvl="1" marL="864000" indent="-324000" defTabSz="457200">
              <a:lnSpc>
                <a:spcPct val="100000"/>
              </a:lnSpc>
              <a:spcBef>
                <a:spcPts val="1191"/>
              </a:spcBef>
              <a:spcAft>
                <a:spcPts val="992"/>
              </a:spcAft>
              <a:buClr>
                <a:srgbClr val="000000"/>
              </a:buClr>
              <a:buSzPct val="75000"/>
              <a:buFont typeface="Symbol" charset="2"/>
              <a:buChar char=""/>
            </a:pPr>
            <a:r>
              <a:rPr b="0" lang="en-US" sz="1800" spc="-1" strike="noStrike">
                <a:solidFill>
                  <a:schemeClr val="dk1">
                    <a:lumMod val="75000"/>
                    <a:lumOff val="25000"/>
                  </a:schemeClr>
                </a:solidFill>
                <a:latin typeface="Times New Roman"/>
                <a:ea typeface="Calibri"/>
              </a:rPr>
              <a:t> </a:t>
            </a:r>
            <a:r>
              <a:rPr b="0" lang="en-US" sz="1800" spc="-1" strike="noStrike">
                <a:solidFill>
                  <a:schemeClr val="dk1">
                    <a:lumMod val="75000"/>
                    <a:lumOff val="25000"/>
                  </a:schemeClr>
                </a:solidFill>
                <a:latin typeface="Times New Roman"/>
                <a:ea typeface="Calibri"/>
              </a:rPr>
              <a:t>Compare the estimated costs with the expected benefits and potential savings from improved efficiency, reduced manual effort, and enhanced placement outcomes. </a:t>
            </a:r>
            <a:endParaRPr b="0" lang="en-US" sz="1800" spc="-1" strike="noStrike">
              <a:solidFill>
                <a:srgbClr val="000000"/>
              </a:solidFill>
              <a:latin typeface="Arial"/>
            </a:endParaRPr>
          </a:p>
          <a:p>
            <a:pPr lvl="1" marL="864000" indent="-324000" defTabSz="457200">
              <a:lnSpc>
                <a:spcPct val="100000"/>
              </a:lnSpc>
              <a:spcBef>
                <a:spcPts val="1191"/>
              </a:spcBef>
              <a:spcAft>
                <a:spcPts val="992"/>
              </a:spcAft>
              <a:buClr>
                <a:srgbClr val="000000"/>
              </a:buClr>
              <a:buSzPct val="75000"/>
              <a:buFont typeface="Symbol" charset="2"/>
              <a:buChar char=""/>
            </a:pPr>
            <a:r>
              <a:rPr b="0" lang="en-US" sz="1800" spc="-1" strike="noStrike">
                <a:solidFill>
                  <a:schemeClr val="dk1">
                    <a:lumMod val="75000"/>
                    <a:lumOff val="25000"/>
                  </a:schemeClr>
                </a:solidFill>
                <a:latin typeface="Times New Roman"/>
                <a:ea typeface="Calibri"/>
              </a:rPr>
              <a:t>Conduct a cost-benefit analysis to determine the return on investment (ROI) and payback period for implementing CTPCMS.</a:t>
            </a:r>
            <a:endParaRPr b="0" lang="en-US" sz="1800" spc="-1" strike="noStrike">
              <a:solidFill>
                <a:srgbClr val="000000"/>
              </a:solidFill>
              <a:latin typeface="Arial"/>
            </a:endParaRPr>
          </a:p>
          <a:p>
            <a:pPr marL="343080" indent="0" defTabSz="457200">
              <a:lnSpc>
                <a:spcPct val="100000"/>
              </a:lnSpc>
              <a:spcBef>
                <a:spcPts val="1001"/>
              </a:spcBef>
              <a:buNone/>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PlaceHolder 1"/>
          <p:cNvSpPr>
            <a:spLocks noGrp="1"/>
          </p:cNvSpPr>
          <p:nvPr>
            <p:ph type="title"/>
          </p:nvPr>
        </p:nvSpPr>
        <p:spPr>
          <a:xfrm>
            <a:off x="3472560" y="1143000"/>
            <a:ext cx="6585120" cy="705600"/>
          </a:xfrm>
          <a:prstGeom prst="rect">
            <a:avLst/>
          </a:prstGeom>
          <a:noFill/>
          <a:ln w="0">
            <a:noFill/>
          </a:ln>
        </p:spPr>
        <p:txBody>
          <a:bodyPr lIns="91440" rIns="91440" tIns="45720" bIns="45720" anchor="ctr">
            <a:noAutofit/>
          </a:bodyPr>
          <a:p>
            <a:pPr indent="0" defTabSz="457200">
              <a:lnSpc>
                <a:spcPct val="100000"/>
              </a:lnSpc>
              <a:buNone/>
              <a:tabLst>
                <a:tab algn="l" pos="0"/>
              </a:tabLst>
            </a:pPr>
            <a:r>
              <a:rPr b="0" lang="en-US" sz="3600" spc="-1" strike="noStrike">
                <a:solidFill>
                  <a:srgbClr val="000000"/>
                </a:solidFill>
                <a:latin typeface="Arial"/>
              </a:rPr>
              <a:t>Feasibility Study</a:t>
            </a:r>
            <a:endParaRPr b="0" lang="en-US" sz="3600" spc="-1" strike="noStrike">
              <a:solidFill>
                <a:srgbClr val="000000"/>
              </a:solidFill>
              <a:latin typeface="Arial"/>
            </a:endParaRPr>
          </a:p>
        </p:txBody>
      </p:sp>
      <p:sp>
        <p:nvSpPr>
          <p:cNvPr id="383" name="PlaceHolder 2"/>
          <p:cNvSpPr>
            <a:spLocks noGrp="1"/>
          </p:cNvSpPr>
          <p:nvPr>
            <p:ph/>
          </p:nvPr>
        </p:nvSpPr>
        <p:spPr>
          <a:xfrm>
            <a:off x="1154880" y="2603520"/>
            <a:ext cx="8824320" cy="3414960"/>
          </a:xfrm>
          <a:prstGeom prst="rect">
            <a:avLst/>
          </a:prstGeom>
          <a:noFill/>
          <a:ln w="0">
            <a:noFill/>
          </a:ln>
        </p:spPr>
        <p:txBody>
          <a:bodyPr lIns="91440" rIns="91440" tIns="45720" bIns="45720" anchor="t">
            <a:noAutofit/>
          </a:bodyPr>
          <a:p>
            <a:pPr marL="343080" indent="-343080" defTabSz="457200">
              <a:lnSpc>
                <a:spcPct val="100000"/>
              </a:lnSpc>
              <a:spcBef>
                <a:spcPts val="1191"/>
              </a:spcBef>
              <a:spcAft>
                <a:spcPts val="992"/>
              </a:spcAft>
              <a:buClr>
                <a:srgbClr val="b31166"/>
              </a:buClr>
              <a:buSzPct val="80000"/>
              <a:buFont typeface="Wingdings 3" charset="2"/>
              <a:buChar char=""/>
            </a:pPr>
            <a:r>
              <a:rPr b="0" lang="en-US" sz="1800" spc="-1" strike="noStrike">
                <a:solidFill>
                  <a:schemeClr val="dk1">
                    <a:lumMod val="75000"/>
                    <a:lumOff val="25000"/>
                  </a:schemeClr>
                </a:solidFill>
                <a:latin typeface="Times New Roman"/>
                <a:ea typeface="Calibri"/>
              </a:rPr>
              <a:t>  </a:t>
            </a:r>
            <a:r>
              <a:rPr b="0" lang="en-US" sz="1800" spc="-1" strike="noStrike">
                <a:solidFill>
                  <a:schemeClr val="dk1">
                    <a:lumMod val="75000"/>
                    <a:lumOff val="25000"/>
                  </a:schemeClr>
                </a:solidFill>
                <a:latin typeface="Times New Roman"/>
                <a:ea typeface="Calibri"/>
              </a:rPr>
              <a:t>Operational Feasibility:</a:t>
            </a:r>
            <a:endParaRPr b="0" lang="en-US" sz="1800" spc="-1" strike="noStrike">
              <a:solidFill>
                <a:srgbClr val="000000"/>
              </a:solidFill>
              <a:latin typeface="Arial"/>
            </a:endParaRPr>
          </a:p>
          <a:p>
            <a:pPr lvl="1" marL="864000" indent="-324000" defTabSz="457200">
              <a:lnSpc>
                <a:spcPct val="100000"/>
              </a:lnSpc>
              <a:spcBef>
                <a:spcPts val="1191"/>
              </a:spcBef>
              <a:spcAft>
                <a:spcPts val="992"/>
              </a:spcAft>
              <a:buClr>
                <a:srgbClr val="000000"/>
              </a:buClr>
              <a:buSzPct val="75000"/>
              <a:buFont typeface="Symbol" charset="2"/>
              <a:buChar char=""/>
            </a:pPr>
            <a:r>
              <a:rPr b="0" lang="en-US" sz="1800" spc="-1" strike="noStrike">
                <a:solidFill>
                  <a:schemeClr val="dk1">
                    <a:lumMod val="75000"/>
                    <a:lumOff val="25000"/>
                  </a:schemeClr>
                </a:solidFill>
                <a:latin typeface="Times New Roman"/>
                <a:ea typeface="Calibri"/>
              </a:rPr>
              <a:t>Access the operational impact of implementing CTPCMS on existing process,workflows and stackholders within the educational institution. </a:t>
            </a:r>
            <a:endParaRPr b="0" lang="en-US" sz="1800" spc="-1" strike="noStrike">
              <a:solidFill>
                <a:srgbClr val="000000"/>
              </a:solidFill>
              <a:latin typeface="Arial"/>
            </a:endParaRPr>
          </a:p>
          <a:p>
            <a:pPr lvl="1" marL="864000" indent="-324000" defTabSz="457200">
              <a:lnSpc>
                <a:spcPct val="100000"/>
              </a:lnSpc>
              <a:spcBef>
                <a:spcPts val="1191"/>
              </a:spcBef>
              <a:spcAft>
                <a:spcPts val="992"/>
              </a:spcAft>
              <a:buClr>
                <a:srgbClr val="000000"/>
              </a:buClr>
              <a:buSzPct val="75000"/>
              <a:buFont typeface="Symbol" charset="2"/>
              <a:buChar char=""/>
            </a:pPr>
            <a:r>
              <a:rPr b="0" lang="en-US" sz="1800" spc="-1" strike="noStrike">
                <a:solidFill>
                  <a:schemeClr val="dk1">
                    <a:lumMod val="75000"/>
                    <a:lumOff val="25000"/>
                  </a:schemeClr>
                </a:solidFill>
                <a:latin typeface="Times New Roman"/>
                <a:ea typeface="Calibri"/>
              </a:rPr>
              <a:t> </a:t>
            </a:r>
            <a:r>
              <a:rPr b="0" lang="en-US" sz="1800" spc="-1" strike="noStrike">
                <a:solidFill>
                  <a:schemeClr val="dk1">
                    <a:lumMod val="75000"/>
                    <a:lumOff val="25000"/>
                  </a:schemeClr>
                </a:solidFill>
                <a:latin typeface="Times New Roman"/>
                <a:ea typeface="Calibri"/>
              </a:rPr>
              <a:t>Identify potential barriers to adoption,such as resistance to change ,lack of user training or culture factors Compare the estimated costs with the expected benefits and potential savings from improved efficiency, reduced manual effort, and enhanced placement outcomes. </a:t>
            </a:r>
            <a:endParaRPr b="0" lang="en-US" sz="1800" spc="-1" strike="noStrike">
              <a:solidFill>
                <a:srgbClr val="000000"/>
              </a:solidFill>
              <a:latin typeface="Arial"/>
            </a:endParaRPr>
          </a:p>
          <a:p>
            <a:pPr lvl="1" marL="864000" indent="-324000" defTabSz="457200">
              <a:lnSpc>
                <a:spcPct val="100000"/>
              </a:lnSpc>
              <a:spcBef>
                <a:spcPts val="1191"/>
              </a:spcBef>
              <a:spcAft>
                <a:spcPts val="992"/>
              </a:spcAft>
              <a:buClr>
                <a:srgbClr val="000000"/>
              </a:buClr>
              <a:buSzPct val="75000"/>
              <a:buFont typeface="Symbol" charset="2"/>
              <a:buChar char=""/>
            </a:pPr>
            <a:r>
              <a:rPr b="0" lang="en-US" sz="1800" spc="-1" strike="noStrike">
                <a:solidFill>
                  <a:schemeClr val="dk1">
                    <a:lumMod val="75000"/>
                    <a:lumOff val="25000"/>
                  </a:schemeClr>
                </a:solidFill>
                <a:latin typeface="Times New Roman"/>
                <a:ea typeface="Calibri"/>
              </a:rPr>
              <a:t>Develop a change management plan to address challanges and ensure the smooth transiction to CTPCMS.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PlaceHolder 1"/>
          <p:cNvSpPr>
            <a:spLocks noGrp="1"/>
          </p:cNvSpPr>
          <p:nvPr>
            <p:ph type="title"/>
          </p:nvPr>
        </p:nvSpPr>
        <p:spPr>
          <a:xfrm>
            <a:off x="2743200" y="1122480"/>
            <a:ext cx="6585120" cy="705600"/>
          </a:xfrm>
          <a:prstGeom prst="rect">
            <a:avLst/>
          </a:prstGeom>
          <a:noFill/>
          <a:ln w="0">
            <a:noFill/>
          </a:ln>
        </p:spPr>
        <p:txBody>
          <a:bodyPr lIns="91440" rIns="91440" tIns="45720" bIns="45720" anchor="ctr">
            <a:noAutofit/>
          </a:bodyPr>
          <a:p>
            <a:pPr indent="0" algn="ctr" defTabSz="457200">
              <a:lnSpc>
                <a:spcPct val="100000"/>
              </a:lnSpc>
              <a:buNone/>
              <a:tabLst>
                <a:tab algn="l" pos="0"/>
              </a:tabLst>
            </a:pPr>
            <a:r>
              <a:rPr b="0" lang="en-US" sz="3600" spc="-1" strike="noStrike">
                <a:solidFill>
                  <a:srgbClr val="000000"/>
                </a:solidFill>
                <a:latin typeface="Arial"/>
              </a:rPr>
              <a:t>Diagrams</a:t>
            </a:r>
            <a:br>
              <a:rPr sz="3600"/>
            </a:br>
            <a:r>
              <a:rPr b="0" lang="en-US" sz="3600" spc="-1" strike="noStrike">
                <a:solidFill>
                  <a:srgbClr val="000000"/>
                </a:solidFill>
                <a:latin typeface="Arial"/>
              </a:rPr>
              <a:t>ER DIAGRAM</a:t>
            </a:r>
            <a:endParaRPr b="0" lang="en-US" sz="3600" spc="-1" strike="noStrike">
              <a:solidFill>
                <a:srgbClr val="000000"/>
              </a:solidFill>
              <a:latin typeface="Arial"/>
            </a:endParaRPr>
          </a:p>
        </p:txBody>
      </p:sp>
      <p:pic>
        <p:nvPicPr>
          <p:cNvPr id="385" name="" descr=""/>
          <p:cNvPicPr/>
          <p:nvPr/>
        </p:nvPicPr>
        <p:blipFill>
          <a:blip r:embed="rId1"/>
          <a:stretch/>
        </p:blipFill>
        <p:spPr>
          <a:xfrm>
            <a:off x="1600200" y="2589480"/>
            <a:ext cx="8920800" cy="381060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PlaceHolder 1"/>
          <p:cNvSpPr>
            <a:spLocks noGrp="1"/>
          </p:cNvSpPr>
          <p:nvPr>
            <p:ph type="title"/>
          </p:nvPr>
        </p:nvSpPr>
        <p:spPr>
          <a:xfrm>
            <a:off x="2743200" y="1122480"/>
            <a:ext cx="6585120" cy="705600"/>
          </a:xfrm>
          <a:prstGeom prst="rect">
            <a:avLst/>
          </a:prstGeom>
          <a:noFill/>
          <a:ln w="0">
            <a:noFill/>
          </a:ln>
        </p:spPr>
        <p:txBody>
          <a:bodyPr lIns="91440" rIns="91440" tIns="45720" bIns="45720" anchor="ctr">
            <a:noAutofit/>
          </a:bodyPr>
          <a:p>
            <a:pPr indent="0" algn="ctr" defTabSz="457200">
              <a:lnSpc>
                <a:spcPct val="100000"/>
              </a:lnSpc>
              <a:buNone/>
              <a:tabLst>
                <a:tab algn="l" pos="0"/>
              </a:tabLst>
            </a:pPr>
            <a:r>
              <a:rPr b="0" lang="en-US" sz="3600" spc="-1" strike="noStrike">
                <a:solidFill>
                  <a:srgbClr val="000000"/>
                </a:solidFill>
                <a:latin typeface="Arial"/>
              </a:rPr>
              <a:t>Diagrams</a:t>
            </a:r>
            <a:br>
              <a:rPr sz="3600"/>
            </a:br>
            <a:r>
              <a:rPr b="0" lang="en-US" sz="3600" spc="-1" strike="noStrike">
                <a:solidFill>
                  <a:srgbClr val="000000"/>
                </a:solidFill>
                <a:latin typeface="Arial"/>
              </a:rPr>
              <a:t>CONTEXT LEVEL</a:t>
            </a:r>
            <a:endParaRPr b="0" lang="en-US" sz="3600" spc="-1" strike="noStrike">
              <a:solidFill>
                <a:srgbClr val="000000"/>
              </a:solidFill>
              <a:latin typeface="Arial"/>
            </a:endParaRPr>
          </a:p>
        </p:txBody>
      </p:sp>
      <p:pic>
        <p:nvPicPr>
          <p:cNvPr id="387" name="" descr=""/>
          <p:cNvPicPr/>
          <p:nvPr/>
        </p:nvPicPr>
        <p:blipFill>
          <a:blip r:embed="rId1"/>
          <a:stretch/>
        </p:blipFill>
        <p:spPr>
          <a:xfrm>
            <a:off x="1600200" y="2743200"/>
            <a:ext cx="8914680" cy="342828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PlaceHolder 1"/>
          <p:cNvSpPr>
            <a:spLocks noGrp="1"/>
          </p:cNvSpPr>
          <p:nvPr>
            <p:ph type="title"/>
          </p:nvPr>
        </p:nvSpPr>
        <p:spPr>
          <a:xfrm>
            <a:off x="2743200" y="1122480"/>
            <a:ext cx="6585120" cy="705600"/>
          </a:xfrm>
          <a:prstGeom prst="rect">
            <a:avLst/>
          </a:prstGeom>
          <a:noFill/>
          <a:ln w="0">
            <a:noFill/>
          </a:ln>
        </p:spPr>
        <p:txBody>
          <a:bodyPr lIns="91440" rIns="91440" tIns="45720" bIns="45720" anchor="ctr">
            <a:noAutofit/>
          </a:bodyPr>
          <a:p>
            <a:pPr indent="0" algn="ctr" defTabSz="457200">
              <a:lnSpc>
                <a:spcPct val="100000"/>
              </a:lnSpc>
              <a:buNone/>
              <a:tabLst>
                <a:tab algn="l" pos="0"/>
              </a:tabLst>
            </a:pPr>
            <a:r>
              <a:rPr b="0" lang="en-US" sz="3600" spc="-1" strike="noStrike">
                <a:solidFill>
                  <a:srgbClr val="000000"/>
                </a:solidFill>
                <a:latin typeface="Arial"/>
              </a:rPr>
              <a:t>Diagrams</a:t>
            </a:r>
            <a:br>
              <a:rPr sz="3600"/>
            </a:br>
            <a:r>
              <a:rPr b="0" lang="en-US" sz="3600" spc="-1" strike="noStrike">
                <a:solidFill>
                  <a:srgbClr val="000000"/>
                </a:solidFill>
                <a:latin typeface="Arial"/>
              </a:rPr>
              <a:t>FIRST LEVEL DFD</a:t>
            </a:r>
            <a:endParaRPr b="0" lang="en-US" sz="3600" spc="-1" strike="noStrike">
              <a:solidFill>
                <a:srgbClr val="000000"/>
              </a:solidFill>
              <a:latin typeface="Arial"/>
            </a:endParaRPr>
          </a:p>
        </p:txBody>
      </p:sp>
      <p:pic>
        <p:nvPicPr>
          <p:cNvPr id="389" name="" descr=""/>
          <p:cNvPicPr/>
          <p:nvPr/>
        </p:nvPicPr>
        <p:blipFill>
          <a:blip r:embed="rId1"/>
          <a:stretch/>
        </p:blipFill>
        <p:spPr>
          <a:xfrm>
            <a:off x="1641960" y="2514600"/>
            <a:ext cx="7958520" cy="411408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PlaceHolder 1"/>
          <p:cNvSpPr>
            <a:spLocks noGrp="1"/>
          </p:cNvSpPr>
          <p:nvPr>
            <p:ph type="title"/>
          </p:nvPr>
        </p:nvSpPr>
        <p:spPr>
          <a:xfrm>
            <a:off x="2743200" y="1122480"/>
            <a:ext cx="6585120" cy="705600"/>
          </a:xfrm>
          <a:prstGeom prst="rect">
            <a:avLst/>
          </a:prstGeom>
          <a:noFill/>
          <a:ln w="0">
            <a:noFill/>
          </a:ln>
        </p:spPr>
        <p:txBody>
          <a:bodyPr lIns="91440" rIns="91440" tIns="45720" bIns="45720" anchor="ctr">
            <a:noAutofit/>
          </a:bodyPr>
          <a:p>
            <a:pPr indent="0" algn="ctr" defTabSz="457200">
              <a:lnSpc>
                <a:spcPct val="100000"/>
              </a:lnSpc>
              <a:buNone/>
              <a:tabLst>
                <a:tab algn="l" pos="0"/>
              </a:tabLst>
            </a:pPr>
            <a:r>
              <a:rPr b="0" lang="en-US" sz="3600" spc="-1" strike="noStrike">
                <a:solidFill>
                  <a:srgbClr val="000000"/>
                </a:solidFill>
                <a:latin typeface="Arial"/>
              </a:rPr>
              <a:t>User Interface</a:t>
            </a:r>
            <a:br>
              <a:rPr sz="3600"/>
            </a:br>
            <a:r>
              <a:rPr b="0" lang="en-US" sz="3600" spc="-1" strike="noStrike">
                <a:solidFill>
                  <a:srgbClr val="000000"/>
                </a:solidFill>
                <a:latin typeface="Arial"/>
              </a:rPr>
              <a:t>LOGIN PAGE</a:t>
            </a:r>
            <a:endParaRPr b="0" lang="en-US" sz="3600" spc="-1" strike="noStrike">
              <a:solidFill>
                <a:srgbClr val="000000"/>
              </a:solidFill>
              <a:latin typeface="Arial"/>
            </a:endParaRPr>
          </a:p>
        </p:txBody>
      </p:sp>
      <p:pic>
        <p:nvPicPr>
          <p:cNvPr id="391" name="" descr=""/>
          <p:cNvPicPr/>
          <p:nvPr/>
        </p:nvPicPr>
        <p:blipFill>
          <a:blip r:embed="rId1"/>
          <a:stretch/>
        </p:blipFill>
        <p:spPr>
          <a:xfrm>
            <a:off x="2286000" y="2286000"/>
            <a:ext cx="7721280" cy="434268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PlaceHolder 1"/>
          <p:cNvSpPr>
            <a:spLocks noGrp="1"/>
          </p:cNvSpPr>
          <p:nvPr>
            <p:ph type="title"/>
          </p:nvPr>
        </p:nvSpPr>
        <p:spPr>
          <a:xfrm>
            <a:off x="2743200" y="1122480"/>
            <a:ext cx="6585120" cy="705600"/>
          </a:xfrm>
          <a:prstGeom prst="rect">
            <a:avLst/>
          </a:prstGeom>
          <a:noFill/>
          <a:ln w="0">
            <a:noFill/>
          </a:ln>
        </p:spPr>
        <p:txBody>
          <a:bodyPr lIns="91440" rIns="91440" tIns="45720" bIns="45720" anchor="ctr">
            <a:noAutofit/>
          </a:bodyPr>
          <a:p>
            <a:pPr indent="0" algn="ctr" defTabSz="457200">
              <a:lnSpc>
                <a:spcPct val="100000"/>
              </a:lnSpc>
              <a:buNone/>
              <a:tabLst>
                <a:tab algn="l" pos="0"/>
              </a:tabLst>
            </a:pPr>
            <a:r>
              <a:rPr b="0" lang="en-US" sz="3600" spc="-1" strike="noStrike">
                <a:solidFill>
                  <a:srgbClr val="000000"/>
                </a:solidFill>
                <a:latin typeface="Arial"/>
              </a:rPr>
              <a:t>User Interface</a:t>
            </a:r>
            <a:br>
              <a:rPr sz="3600"/>
            </a:br>
            <a:r>
              <a:rPr b="0" lang="en-US" sz="3600" spc="-1" strike="noStrike">
                <a:solidFill>
                  <a:srgbClr val="000000"/>
                </a:solidFill>
                <a:latin typeface="Arial"/>
              </a:rPr>
              <a:t>HOME PAGE</a:t>
            </a:r>
            <a:endParaRPr b="0" lang="en-US" sz="3600" spc="-1" strike="noStrike">
              <a:solidFill>
                <a:srgbClr val="000000"/>
              </a:solidFill>
              <a:latin typeface="Arial"/>
            </a:endParaRPr>
          </a:p>
        </p:txBody>
      </p:sp>
      <p:pic>
        <p:nvPicPr>
          <p:cNvPr id="393" name="" descr=""/>
          <p:cNvPicPr/>
          <p:nvPr/>
        </p:nvPicPr>
        <p:blipFill>
          <a:blip r:embed="rId1"/>
          <a:stretch/>
        </p:blipFill>
        <p:spPr>
          <a:xfrm>
            <a:off x="2057400" y="2388960"/>
            <a:ext cx="7529760" cy="423972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PlaceHolder 1"/>
          <p:cNvSpPr>
            <a:spLocks noGrp="1"/>
          </p:cNvSpPr>
          <p:nvPr>
            <p:ph type="title"/>
          </p:nvPr>
        </p:nvSpPr>
        <p:spPr>
          <a:xfrm>
            <a:off x="2743200" y="1122480"/>
            <a:ext cx="6585120" cy="705600"/>
          </a:xfrm>
          <a:prstGeom prst="rect">
            <a:avLst/>
          </a:prstGeom>
          <a:noFill/>
          <a:ln w="0">
            <a:noFill/>
          </a:ln>
        </p:spPr>
        <p:txBody>
          <a:bodyPr lIns="91440" rIns="91440" tIns="45720" bIns="45720" anchor="ctr">
            <a:noAutofit/>
          </a:bodyPr>
          <a:p>
            <a:pPr indent="0" algn="ctr" defTabSz="457200">
              <a:lnSpc>
                <a:spcPct val="100000"/>
              </a:lnSpc>
              <a:buNone/>
              <a:tabLst>
                <a:tab algn="l" pos="0"/>
              </a:tabLst>
            </a:pPr>
            <a:r>
              <a:rPr b="0" lang="en-US" sz="3600" spc="-1" strike="noStrike">
                <a:solidFill>
                  <a:srgbClr val="000000"/>
                </a:solidFill>
                <a:latin typeface="Arial"/>
              </a:rPr>
              <a:t>User Interface</a:t>
            </a:r>
            <a:br>
              <a:rPr sz="3600"/>
            </a:br>
            <a:r>
              <a:rPr b="0" lang="en-US" sz="3600" spc="-1" strike="noStrike">
                <a:solidFill>
                  <a:srgbClr val="000000"/>
                </a:solidFill>
                <a:latin typeface="Arial"/>
              </a:rPr>
              <a:t>ADD COURSE</a:t>
            </a:r>
            <a:endParaRPr b="0" lang="en-US" sz="3600" spc="-1" strike="noStrike">
              <a:solidFill>
                <a:srgbClr val="000000"/>
              </a:solidFill>
              <a:latin typeface="Arial"/>
            </a:endParaRPr>
          </a:p>
        </p:txBody>
      </p:sp>
      <p:pic>
        <p:nvPicPr>
          <p:cNvPr id="395" name="" descr=""/>
          <p:cNvPicPr/>
          <p:nvPr/>
        </p:nvPicPr>
        <p:blipFill>
          <a:blip r:embed="rId1"/>
          <a:stretch/>
        </p:blipFill>
        <p:spPr>
          <a:xfrm>
            <a:off x="2660400" y="2414520"/>
            <a:ext cx="7625880" cy="428940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PlaceHolder 1"/>
          <p:cNvSpPr>
            <a:spLocks noGrp="1"/>
          </p:cNvSpPr>
          <p:nvPr>
            <p:ph type="title"/>
          </p:nvPr>
        </p:nvSpPr>
        <p:spPr>
          <a:xfrm>
            <a:off x="2743200" y="1122480"/>
            <a:ext cx="6585120" cy="705600"/>
          </a:xfrm>
          <a:prstGeom prst="rect">
            <a:avLst/>
          </a:prstGeom>
          <a:noFill/>
          <a:ln w="0">
            <a:noFill/>
          </a:ln>
        </p:spPr>
        <p:txBody>
          <a:bodyPr lIns="91440" rIns="91440" tIns="45720" bIns="45720" anchor="ctr">
            <a:noAutofit/>
          </a:bodyPr>
          <a:p>
            <a:pPr indent="0" algn="ctr" defTabSz="457200">
              <a:lnSpc>
                <a:spcPct val="100000"/>
              </a:lnSpc>
              <a:buNone/>
              <a:tabLst>
                <a:tab algn="l" pos="0"/>
              </a:tabLst>
            </a:pPr>
            <a:r>
              <a:rPr b="0" lang="en-US" sz="3600" spc="-1" strike="noStrike">
                <a:solidFill>
                  <a:srgbClr val="000000"/>
                </a:solidFill>
                <a:latin typeface="Arial"/>
              </a:rPr>
              <a:t>User Interface</a:t>
            </a:r>
            <a:br>
              <a:rPr sz="3600"/>
            </a:br>
            <a:r>
              <a:rPr b="0" lang="en-US" sz="3600" spc="-1" strike="noStrike">
                <a:solidFill>
                  <a:srgbClr val="000000"/>
                </a:solidFill>
                <a:latin typeface="Arial"/>
              </a:rPr>
              <a:t>ADD COMPANY</a:t>
            </a:r>
            <a:endParaRPr b="0" lang="en-US" sz="3600" spc="-1" strike="noStrike">
              <a:solidFill>
                <a:srgbClr val="000000"/>
              </a:solidFill>
              <a:latin typeface="Arial"/>
            </a:endParaRPr>
          </a:p>
        </p:txBody>
      </p:sp>
      <p:pic>
        <p:nvPicPr>
          <p:cNvPr id="397" name="" descr=""/>
          <p:cNvPicPr/>
          <p:nvPr/>
        </p:nvPicPr>
        <p:blipFill>
          <a:blip r:embed="rId1"/>
          <a:stretch/>
        </p:blipFill>
        <p:spPr>
          <a:xfrm>
            <a:off x="2293560" y="2514600"/>
            <a:ext cx="7306920" cy="411408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TextBox 2"/>
          <p:cNvSpPr/>
          <p:nvPr/>
        </p:nvSpPr>
        <p:spPr>
          <a:xfrm>
            <a:off x="5291640" y="831960"/>
            <a:ext cx="2012760" cy="75996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1" lang="en-US" sz="4400" spc="-1" strike="noStrike">
                <a:solidFill>
                  <a:schemeClr val="lt1"/>
                </a:solidFill>
                <a:latin typeface="Times New Roman"/>
              </a:rPr>
              <a:t>TO</a:t>
            </a:r>
            <a:endParaRPr b="0" lang="en-US" sz="4400" spc="-1" strike="noStrike">
              <a:solidFill>
                <a:srgbClr val="000000"/>
              </a:solidFill>
              <a:latin typeface="Arial"/>
            </a:endParaRPr>
          </a:p>
        </p:txBody>
      </p:sp>
      <p:sp>
        <p:nvSpPr>
          <p:cNvPr id="361" name=""/>
          <p:cNvSpPr txBox="1"/>
          <p:nvPr/>
        </p:nvSpPr>
        <p:spPr>
          <a:xfrm>
            <a:off x="2743200" y="2743200"/>
            <a:ext cx="6858000" cy="685800"/>
          </a:xfrm>
          <a:prstGeom prst="rect">
            <a:avLst/>
          </a:prstGeom>
          <a:noFill/>
          <a:ln w="0">
            <a:noFill/>
          </a:ln>
        </p:spPr>
        <p:txBody>
          <a:bodyPr lIns="90000" rIns="90000" tIns="45000" bIns="45000" anchor="t">
            <a:noAutofit/>
          </a:bodyPr>
          <a:p>
            <a:pPr algn="ctr"/>
            <a:r>
              <a:rPr b="1" lang="en-US" sz="2000" spc="-1" strike="noStrike">
                <a:solidFill>
                  <a:srgbClr val="000000"/>
                </a:solidFill>
                <a:latin typeface="Arial"/>
              </a:rPr>
              <a:t>CAMPUS TRAINING AND PLACEMENT CELL MANAGEMENT SYSTEM</a:t>
            </a:r>
            <a:endParaRPr b="1" lang="en-US" sz="2000" spc="-1" strike="noStrike">
              <a:solidFill>
                <a:srgbClr val="000000"/>
              </a:solidFill>
              <a:latin typeface="Arial"/>
            </a:endParaRPr>
          </a:p>
        </p:txBody>
      </p:sp>
      <p:sp>
        <p:nvSpPr>
          <p:cNvPr id="362" name=""/>
          <p:cNvSpPr txBox="1"/>
          <p:nvPr/>
        </p:nvSpPr>
        <p:spPr>
          <a:xfrm>
            <a:off x="3748320" y="3743640"/>
            <a:ext cx="4800600" cy="1143000"/>
          </a:xfrm>
          <a:prstGeom prst="rect">
            <a:avLst/>
          </a:prstGeom>
          <a:noFill/>
          <a:ln w="0">
            <a:noFill/>
          </a:ln>
        </p:spPr>
        <p:txBody>
          <a:bodyPr lIns="90000" rIns="90000" tIns="45000" bIns="45000" anchor="t">
            <a:noAutofit/>
          </a:bodyPr>
          <a:p>
            <a:pPr algn="ctr"/>
            <a:r>
              <a:rPr b="1" lang="en-US" sz="1800" spc="-1" strike="noStrike">
                <a:solidFill>
                  <a:srgbClr val="000000"/>
                </a:solidFill>
                <a:latin typeface="Arial"/>
              </a:rPr>
              <a:t>CREATED BY:</a:t>
            </a:r>
            <a:endParaRPr b="0" lang="en-US" sz="1800" spc="-1" strike="noStrike">
              <a:solidFill>
                <a:srgbClr val="000000"/>
              </a:solidFill>
              <a:latin typeface="Arial"/>
            </a:endParaRPr>
          </a:p>
          <a:p>
            <a:pPr algn="ctr"/>
            <a:endParaRPr b="0" lang="en-US" sz="1800" spc="-1" strike="noStrike">
              <a:solidFill>
                <a:srgbClr val="000000"/>
              </a:solidFill>
              <a:latin typeface="Arial"/>
            </a:endParaRPr>
          </a:p>
          <a:p>
            <a:pPr algn="ctr"/>
            <a:r>
              <a:rPr b="1" lang="en-US" sz="1500" spc="-1" strike="noStrike">
                <a:solidFill>
                  <a:srgbClr val="000000"/>
                </a:solidFill>
                <a:latin typeface="Arial"/>
              </a:rPr>
              <a:t>MR.NANAVARE PRATIK DINKAR</a:t>
            </a:r>
            <a:endParaRPr b="0" lang="en-US" sz="1500" spc="-1" strike="noStrike">
              <a:solidFill>
                <a:srgbClr val="000000"/>
              </a:solidFill>
              <a:latin typeface="Arial"/>
            </a:endParaRPr>
          </a:p>
        </p:txBody>
      </p:sp>
      <p:sp>
        <p:nvSpPr>
          <p:cNvPr id="363" name=""/>
          <p:cNvSpPr txBox="1"/>
          <p:nvPr/>
        </p:nvSpPr>
        <p:spPr>
          <a:xfrm>
            <a:off x="4343400" y="5029200"/>
            <a:ext cx="3657600" cy="1143000"/>
          </a:xfrm>
          <a:prstGeom prst="rect">
            <a:avLst/>
          </a:prstGeom>
          <a:noFill/>
          <a:ln w="0">
            <a:noFill/>
          </a:ln>
        </p:spPr>
        <p:txBody>
          <a:bodyPr lIns="90000" rIns="90000" tIns="45000" bIns="45000" anchor="t">
            <a:noAutofit/>
          </a:bodyPr>
          <a:p>
            <a:pPr algn="ctr"/>
            <a:r>
              <a:rPr b="1" lang="en-US" sz="1800" spc="-1" strike="noStrike">
                <a:solidFill>
                  <a:srgbClr val="000000"/>
                </a:solidFill>
                <a:latin typeface="Arial"/>
              </a:rPr>
              <a:t>UNDER THE GUIDANCE OF </a:t>
            </a:r>
            <a:endParaRPr b="0" lang="en-US" sz="1800" spc="-1" strike="noStrike">
              <a:solidFill>
                <a:srgbClr val="000000"/>
              </a:solidFill>
              <a:latin typeface="Arial"/>
            </a:endParaRPr>
          </a:p>
          <a:p>
            <a:pPr algn="ctr"/>
            <a:endParaRPr b="0" lang="en-US" sz="1800" spc="-1" strike="noStrike">
              <a:solidFill>
                <a:srgbClr val="000000"/>
              </a:solidFill>
              <a:latin typeface="Arial"/>
            </a:endParaRPr>
          </a:p>
          <a:p>
            <a:pPr algn="ctr"/>
            <a:r>
              <a:rPr b="1" lang="en-US" sz="1600" spc="-1" strike="noStrike">
                <a:solidFill>
                  <a:srgbClr val="000000"/>
                </a:solidFill>
                <a:latin typeface="Arial"/>
              </a:rPr>
              <a:t>PROF.PONDKULE S.N</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PlaceHolder 1"/>
          <p:cNvSpPr>
            <a:spLocks noGrp="1"/>
          </p:cNvSpPr>
          <p:nvPr>
            <p:ph type="title"/>
          </p:nvPr>
        </p:nvSpPr>
        <p:spPr>
          <a:xfrm>
            <a:off x="2743200" y="1122480"/>
            <a:ext cx="6585120" cy="705600"/>
          </a:xfrm>
          <a:prstGeom prst="rect">
            <a:avLst/>
          </a:prstGeom>
          <a:noFill/>
          <a:ln w="0">
            <a:noFill/>
          </a:ln>
        </p:spPr>
        <p:txBody>
          <a:bodyPr lIns="91440" rIns="91440" tIns="45720" bIns="45720" anchor="ctr">
            <a:noAutofit/>
          </a:bodyPr>
          <a:p>
            <a:pPr indent="0" algn="ctr" defTabSz="457200">
              <a:lnSpc>
                <a:spcPct val="100000"/>
              </a:lnSpc>
              <a:buNone/>
              <a:tabLst>
                <a:tab algn="l" pos="0"/>
              </a:tabLst>
            </a:pPr>
            <a:r>
              <a:rPr b="0" lang="en-US" sz="3600" spc="-1" strike="noStrike">
                <a:solidFill>
                  <a:srgbClr val="000000"/>
                </a:solidFill>
                <a:latin typeface="Arial"/>
              </a:rPr>
              <a:t>User Interface</a:t>
            </a:r>
            <a:br>
              <a:rPr sz="3600"/>
            </a:br>
            <a:r>
              <a:rPr b="0" lang="en-US" sz="3600" spc="-1" strike="noStrike">
                <a:solidFill>
                  <a:srgbClr val="000000"/>
                </a:solidFill>
                <a:latin typeface="Arial"/>
              </a:rPr>
              <a:t>REGISTRATION PAGE</a:t>
            </a:r>
            <a:endParaRPr b="0" lang="en-US" sz="3600" spc="-1" strike="noStrike">
              <a:solidFill>
                <a:srgbClr val="000000"/>
              </a:solidFill>
              <a:latin typeface="Arial"/>
            </a:endParaRPr>
          </a:p>
        </p:txBody>
      </p:sp>
      <p:pic>
        <p:nvPicPr>
          <p:cNvPr id="399" name="" descr=""/>
          <p:cNvPicPr/>
          <p:nvPr/>
        </p:nvPicPr>
        <p:blipFill>
          <a:blip r:embed="rId1"/>
          <a:stretch/>
        </p:blipFill>
        <p:spPr>
          <a:xfrm>
            <a:off x="2329920" y="2391840"/>
            <a:ext cx="7701120" cy="434268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PlaceHolder 1"/>
          <p:cNvSpPr>
            <a:spLocks noGrp="1"/>
          </p:cNvSpPr>
          <p:nvPr>
            <p:ph type="title"/>
          </p:nvPr>
        </p:nvSpPr>
        <p:spPr>
          <a:xfrm>
            <a:off x="2743200" y="1122480"/>
            <a:ext cx="6585120" cy="705600"/>
          </a:xfrm>
          <a:prstGeom prst="rect">
            <a:avLst/>
          </a:prstGeom>
          <a:noFill/>
          <a:ln w="0">
            <a:noFill/>
          </a:ln>
        </p:spPr>
        <p:txBody>
          <a:bodyPr lIns="91440" rIns="91440" tIns="45720" bIns="45720" anchor="ctr">
            <a:noAutofit/>
          </a:bodyPr>
          <a:p>
            <a:pPr indent="0" algn="ctr" defTabSz="457200">
              <a:lnSpc>
                <a:spcPct val="100000"/>
              </a:lnSpc>
              <a:buNone/>
              <a:tabLst>
                <a:tab algn="l" pos="0"/>
              </a:tabLst>
            </a:pPr>
            <a:r>
              <a:rPr b="0" lang="en-US" sz="3600" spc="-1" strike="noStrike">
                <a:solidFill>
                  <a:srgbClr val="000000"/>
                </a:solidFill>
                <a:latin typeface="Arial"/>
              </a:rPr>
              <a:t>User Interface</a:t>
            </a:r>
            <a:br>
              <a:rPr sz="3600"/>
            </a:br>
            <a:r>
              <a:rPr b="0" lang="en-US" sz="3600" spc="-1" strike="noStrike">
                <a:solidFill>
                  <a:srgbClr val="000000"/>
                </a:solidFill>
                <a:latin typeface="Arial"/>
              </a:rPr>
              <a:t>PROFILE ENTRY PAGE</a:t>
            </a:r>
            <a:endParaRPr b="0" lang="en-US" sz="3600" spc="-1" strike="noStrike">
              <a:solidFill>
                <a:srgbClr val="000000"/>
              </a:solidFill>
              <a:latin typeface="Arial"/>
            </a:endParaRPr>
          </a:p>
        </p:txBody>
      </p:sp>
      <p:pic>
        <p:nvPicPr>
          <p:cNvPr id="401" name="" descr=""/>
          <p:cNvPicPr/>
          <p:nvPr/>
        </p:nvPicPr>
        <p:blipFill>
          <a:blip r:embed="rId1"/>
          <a:stretch/>
        </p:blipFill>
        <p:spPr>
          <a:xfrm>
            <a:off x="2514600" y="2479680"/>
            <a:ext cx="7543080" cy="423468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PlaceHolder 1"/>
          <p:cNvSpPr>
            <a:spLocks noGrp="1"/>
          </p:cNvSpPr>
          <p:nvPr>
            <p:ph type="title"/>
          </p:nvPr>
        </p:nvSpPr>
        <p:spPr>
          <a:xfrm>
            <a:off x="2743200" y="1122480"/>
            <a:ext cx="6585120" cy="705600"/>
          </a:xfrm>
          <a:prstGeom prst="rect">
            <a:avLst/>
          </a:prstGeom>
          <a:noFill/>
          <a:ln w="0">
            <a:noFill/>
          </a:ln>
        </p:spPr>
        <p:txBody>
          <a:bodyPr lIns="91440" rIns="91440" tIns="45720" bIns="45720" anchor="ctr">
            <a:noAutofit/>
          </a:bodyPr>
          <a:p>
            <a:pPr indent="0" algn="ctr" defTabSz="457200">
              <a:lnSpc>
                <a:spcPct val="100000"/>
              </a:lnSpc>
              <a:buNone/>
              <a:tabLst>
                <a:tab algn="l" pos="0"/>
              </a:tabLst>
            </a:pPr>
            <a:r>
              <a:rPr b="0" lang="en-US" sz="3600" spc="-1" strike="noStrike">
                <a:solidFill>
                  <a:srgbClr val="000000"/>
                </a:solidFill>
                <a:latin typeface="Arial"/>
              </a:rPr>
              <a:t>User Interface</a:t>
            </a:r>
            <a:br>
              <a:rPr sz="3600"/>
            </a:br>
            <a:r>
              <a:rPr b="0" lang="en-US" sz="3600" spc="-1" strike="noStrike">
                <a:solidFill>
                  <a:srgbClr val="000000"/>
                </a:solidFill>
                <a:latin typeface="Arial"/>
              </a:rPr>
              <a:t>TRAINING ENTRY PAGE</a:t>
            </a:r>
            <a:endParaRPr b="0" lang="en-US" sz="3600" spc="-1" strike="noStrike">
              <a:solidFill>
                <a:srgbClr val="000000"/>
              </a:solidFill>
              <a:latin typeface="Arial"/>
            </a:endParaRPr>
          </a:p>
        </p:txBody>
      </p:sp>
      <p:pic>
        <p:nvPicPr>
          <p:cNvPr id="403" name="" descr=""/>
          <p:cNvPicPr/>
          <p:nvPr/>
        </p:nvPicPr>
        <p:blipFill>
          <a:blip r:embed="rId1"/>
          <a:stretch/>
        </p:blipFill>
        <p:spPr>
          <a:xfrm>
            <a:off x="2286000" y="2365200"/>
            <a:ext cx="7771680" cy="432648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PlaceHolder 1"/>
          <p:cNvSpPr>
            <a:spLocks noGrp="1"/>
          </p:cNvSpPr>
          <p:nvPr>
            <p:ph type="title"/>
          </p:nvPr>
        </p:nvSpPr>
        <p:spPr>
          <a:xfrm>
            <a:off x="2743200" y="1122480"/>
            <a:ext cx="6585120" cy="705600"/>
          </a:xfrm>
          <a:prstGeom prst="rect">
            <a:avLst/>
          </a:prstGeom>
          <a:noFill/>
          <a:ln w="0">
            <a:noFill/>
          </a:ln>
        </p:spPr>
        <p:txBody>
          <a:bodyPr lIns="91440" rIns="91440" tIns="45720" bIns="45720" anchor="ctr">
            <a:noAutofit/>
          </a:bodyPr>
          <a:p>
            <a:pPr indent="0" algn="ctr" defTabSz="457200">
              <a:lnSpc>
                <a:spcPct val="100000"/>
              </a:lnSpc>
              <a:buNone/>
              <a:tabLst>
                <a:tab algn="l" pos="0"/>
              </a:tabLst>
            </a:pPr>
            <a:r>
              <a:rPr b="0" lang="en-US" sz="3600" spc="-1" strike="noStrike">
                <a:solidFill>
                  <a:srgbClr val="000000"/>
                </a:solidFill>
                <a:latin typeface="Arial"/>
              </a:rPr>
              <a:t>User Interface</a:t>
            </a:r>
            <a:br>
              <a:rPr sz="3600"/>
            </a:br>
            <a:r>
              <a:rPr b="0" lang="en-US" sz="3600" spc="-1" strike="noStrike">
                <a:solidFill>
                  <a:srgbClr val="000000"/>
                </a:solidFill>
                <a:latin typeface="Arial"/>
              </a:rPr>
              <a:t>PLACEMENT ENTRY PAGE</a:t>
            </a:r>
            <a:endParaRPr b="0" lang="en-US" sz="3600" spc="-1" strike="noStrike">
              <a:solidFill>
                <a:srgbClr val="000000"/>
              </a:solidFill>
              <a:latin typeface="Arial"/>
            </a:endParaRPr>
          </a:p>
        </p:txBody>
      </p:sp>
      <p:pic>
        <p:nvPicPr>
          <p:cNvPr id="405" name="" descr=""/>
          <p:cNvPicPr/>
          <p:nvPr/>
        </p:nvPicPr>
        <p:blipFill>
          <a:blip r:embed="rId1"/>
          <a:stretch/>
        </p:blipFill>
        <p:spPr>
          <a:xfrm>
            <a:off x="2183760" y="2355840"/>
            <a:ext cx="7645320" cy="427284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PlaceHolder 1"/>
          <p:cNvSpPr>
            <a:spLocks noGrp="1"/>
          </p:cNvSpPr>
          <p:nvPr>
            <p:ph type="title"/>
          </p:nvPr>
        </p:nvSpPr>
        <p:spPr>
          <a:xfrm>
            <a:off x="2743200" y="1122480"/>
            <a:ext cx="6585120" cy="705600"/>
          </a:xfrm>
          <a:prstGeom prst="rect">
            <a:avLst/>
          </a:prstGeom>
          <a:noFill/>
          <a:ln w="0">
            <a:noFill/>
          </a:ln>
        </p:spPr>
        <p:txBody>
          <a:bodyPr lIns="91440" rIns="91440" tIns="45720" bIns="45720" anchor="ctr">
            <a:noAutofit/>
          </a:bodyPr>
          <a:p>
            <a:pPr indent="0" algn="ctr" defTabSz="457200">
              <a:lnSpc>
                <a:spcPct val="100000"/>
              </a:lnSpc>
              <a:buNone/>
              <a:tabLst>
                <a:tab algn="l" pos="0"/>
              </a:tabLst>
            </a:pPr>
            <a:r>
              <a:rPr b="0" lang="en-US" sz="3600" spc="-1" strike="noStrike">
                <a:solidFill>
                  <a:srgbClr val="000000"/>
                </a:solidFill>
                <a:latin typeface="Arial"/>
              </a:rPr>
              <a:t>User Interface</a:t>
            </a:r>
            <a:br>
              <a:rPr sz="3600"/>
            </a:br>
            <a:r>
              <a:rPr b="0" lang="en-US" sz="3600" spc="-1" strike="noStrike">
                <a:solidFill>
                  <a:srgbClr val="000000"/>
                </a:solidFill>
                <a:latin typeface="Arial"/>
              </a:rPr>
              <a:t>TRAINING REPORT PAGE</a:t>
            </a:r>
            <a:endParaRPr b="0" lang="en-US" sz="3600" spc="-1" strike="noStrike">
              <a:solidFill>
                <a:srgbClr val="000000"/>
              </a:solidFill>
              <a:latin typeface="Arial"/>
            </a:endParaRPr>
          </a:p>
        </p:txBody>
      </p:sp>
      <p:pic>
        <p:nvPicPr>
          <p:cNvPr id="407" name="" descr=""/>
          <p:cNvPicPr/>
          <p:nvPr/>
        </p:nvPicPr>
        <p:blipFill>
          <a:blip r:embed="rId1"/>
          <a:stretch/>
        </p:blipFill>
        <p:spPr>
          <a:xfrm>
            <a:off x="2514600" y="2385720"/>
            <a:ext cx="7543080" cy="424296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PlaceHolder 1"/>
          <p:cNvSpPr>
            <a:spLocks noGrp="1"/>
          </p:cNvSpPr>
          <p:nvPr>
            <p:ph type="title"/>
          </p:nvPr>
        </p:nvSpPr>
        <p:spPr>
          <a:xfrm>
            <a:off x="2743200" y="1122480"/>
            <a:ext cx="6585120" cy="705600"/>
          </a:xfrm>
          <a:prstGeom prst="rect">
            <a:avLst/>
          </a:prstGeom>
          <a:noFill/>
          <a:ln w="0">
            <a:noFill/>
          </a:ln>
        </p:spPr>
        <p:txBody>
          <a:bodyPr lIns="91440" rIns="91440" tIns="45720" bIns="45720" anchor="ctr">
            <a:noAutofit/>
          </a:bodyPr>
          <a:p>
            <a:pPr indent="0" algn="ctr" defTabSz="457200">
              <a:lnSpc>
                <a:spcPct val="100000"/>
              </a:lnSpc>
              <a:buNone/>
              <a:tabLst>
                <a:tab algn="l" pos="0"/>
              </a:tabLst>
            </a:pPr>
            <a:r>
              <a:rPr b="0" lang="en-US" sz="3600" spc="-1" strike="noStrike">
                <a:solidFill>
                  <a:srgbClr val="000000"/>
                </a:solidFill>
                <a:latin typeface="Arial"/>
              </a:rPr>
              <a:t>User Interface</a:t>
            </a:r>
            <a:br>
              <a:rPr sz="3600"/>
            </a:br>
            <a:r>
              <a:rPr b="0" lang="en-US" sz="3600" spc="-1" strike="noStrike">
                <a:solidFill>
                  <a:srgbClr val="000000"/>
                </a:solidFill>
                <a:latin typeface="Arial"/>
              </a:rPr>
              <a:t>PLACEMENT REPORT PAGE</a:t>
            </a:r>
            <a:endParaRPr b="0" lang="en-US" sz="3600" spc="-1" strike="noStrike">
              <a:solidFill>
                <a:srgbClr val="000000"/>
              </a:solidFill>
              <a:latin typeface="Arial"/>
            </a:endParaRPr>
          </a:p>
        </p:txBody>
      </p:sp>
      <p:pic>
        <p:nvPicPr>
          <p:cNvPr id="409" name="" descr=""/>
          <p:cNvPicPr/>
          <p:nvPr/>
        </p:nvPicPr>
        <p:blipFill>
          <a:blip r:embed="rId1"/>
          <a:stretch/>
        </p:blipFill>
        <p:spPr>
          <a:xfrm>
            <a:off x="2286000" y="2440800"/>
            <a:ext cx="7543080" cy="420588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PlaceHolder 1"/>
          <p:cNvSpPr>
            <a:spLocks noGrp="1"/>
          </p:cNvSpPr>
          <p:nvPr>
            <p:ph type="title"/>
          </p:nvPr>
        </p:nvSpPr>
        <p:spPr>
          <a:xfrm>
            <a:off x="2743200" y="1122480"/>
            <a:ext cx="6585120" cy="705600"/>
          </a:xfrm>
          <a:prstGeom prst="rect">
            <a:avLst/>
          </a:prstGeom>
          <a:noFill/>
          <a:ln w="0">
            <a:noFill/>
          </a:ln>
        </p:spPr>
        <p:txBody>
          <a:bodyPr lIns="91440" rIns="91440" tIns="45720" bIns="45720" anchor="ctr">
            <a:noAutofit/>
          </a:bodyPr>
          <a:p>
            <a:pPr indent="0" algn="ctr" defTabSz="457200">
              <a:lnSpc>
                <a:spcPct val="100000"/>
              </a:lnSpc>
              <a:buNone/>
              <a:tabLst>
                <a:tab algn="l" pos="0"/>
              </a:tabLst>
            </a:pPr>
            <a:r>
              <a:rPr b="0" lang="en-US" sz="3600" spc="-1" strike="noStrike">
                <a:solidFill>
                  <a:srgbClr val="000000"/>
                </a:solidFill>
                <a:latin typeface="Arial"/>
              </a:rPr>
              <a:t>TABLES</a:t>
            </a:r>
            <a:br>
              <a:rPr sz="3600"/>
            </a:br>
            <a:r>
              <a:rPr b="0" lang="en-US" sz="3600" spc="-1" strike="noStrike">
                <a:solidFill>
                  <a:srgbClr val="000000"/>
                </a:solidFill>
                <a:latin typeface="Arial"/>
              </a:rPr>
              <a:t>ADMIN,STUDENT</a:t>
            </a:r>
            <a:endParaRPr b="0" lang="en-US" sz="3600" spc="-1" strike="noStrike">
              <a:solidFill>
                <a:srgbClr val="000000"/>
              </a:solidFill>
              <a:latin typeface="Arial"/>
            </a:endParaRPr>
          </a:p>
        </p:txBody>
      </p:sp>
      <p:pic>
        <p:nvPicPr>
          <p:cNvPr id="411" name="" descr=""/>
          <p:cNvPicPr/>
          <p:nvPr/>
        </p:nvPicPr>
        <p:blipFill>
          <a:blip r:embed="rId1"/>
          <a:stretch/>
        </p:blipFill>
        <p:spPr>
          <a:xfrm>
            <a:off x="2743200" y="4097880"/>
            <a:ext cx="6628680" cy="2513880"/>
          </a:xfrm>
          <a:prstGeom prst="rect">
            <a:avLst/>
          </a:prstGeom>
          <a:ln w="0">
            <a:noFill/>
          </a:ln>
        </p:spPr>
      </p:pic>
      <p:pic>
        <p:nvPicPr>
          <p:cNvPr id="412" name="" descr=""/>
          <p:cNvPicPr/>
          <p:nvPr/>
        </p:nvPicPr>
        <p:blipFill>
          <a:blip r:embed="rId2"/>
          <a:stretch/>
        </p:blipFill>
        <p:spPr>
          <a:xfrm>
            <a:off x="2648160" y="2743200"/>
            <a:ext cx="6723720" cy="913680"/>
          </a:xfrm>
          <a:prstGeom prst="rect">
            <a:avLst/>
          </a:prstGeom>
          <a:ln w="0">
            <a:noFill/>
          </a:ln>
        </p:spPr>
      </p:pic>
      <p:sp>
        <p:nvSpPr>
          <p:cNvPr id="413" name=""/>
          <p:cNvSpPr/>
          <p:nvPr/>
        </p:nvSpPr>
        <p:spPr>
          <a:xfrm>
            <a:off x="2648160" y="2286000"/>
            <a:ext cx="1828080" cy="456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rPr>
              <a:t>ADMIN</a:t>
            </a:r>
            <a:endParaRPr b="0" lang="en-US" sz="1800" spc="-1" strike="noStrike">
              <a:solidFill>
                <a:srgbClr val="000000"/>
              </a:solidFill>
              <a:latin typeface="Arial"/>
            </a:endParaRPr>
          </a:p>
        </p:txBody>
      </p:sp>
      <p:sp>
        <p:nvSpPr>
          <p:cNvPr id="414" name=""/>
          <p:cNvSpPr/>
          <p:nvPr/>
        </p:nvSpPr>
        <p:spPr>
          <a:xfrm>
            <a:off x="2648160" y="3657600"/>
            <a:ext cx="1599480" cy="685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rPr>
              <a:t>STUDENT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PlaceHolder 1"/>
          <p:cNvSpPr>
            <a:spLocks noGrp="1"/>
          </p:cNvSpPr>
          <p:nvPr>
            <p:ph type="title"/>
          </p:nvPr>
        </p:nvSpPr>
        <p:spPr>
          <a:xfrm>
            <a:off x="2743200" y="1122480"/>
            <a:ext cx="6585120" cy="705600"/>
          </a:xfrm>
          <a:prstGeom prst="rect">
            <a:avLst/>
          </a:prstGeom>
          <a:noFill/>
          <a:ln w="0">
            <a:noFill/>
          </a:ln>
        </p:spPr>
        <p:txBody>
          <a:bodyPr lIns="91440" rIns="91440" tIns="45720" bIns="45720" anchor="ctr">
            <a:noAutofit/>
          </a:bodyPr>
          <a:p>
            <a:pPr indent="0" algn="ctr" defTabSz="457200">
              <a:lnSpc>
                <a:spcPct val="100000"/>
              </a:lnSpc>
              <a:buNone/>
              <a:tabLst>
                <a:tab algn="l" pos="0"/>
              </a:tabLst>
            </a:pPr>
            <a:r>
              <a:rPr b="0" lang="en-US" sz="3600" spc="-1" strike="noStrike">
                <a:solidFill>
                  <a:srgbClr val="000000"/>
                </a:solidFill>
                <a:latin typeface="Arial"/>
              </a:rPr>
              <a:t>TABLES</a:t>
            </a:r>
            <a:br>
              <a:rPr sz="3600"/>
            </a:br>
            <a:r>
              <a:rPr b="0" lang="en-US" sz="3600" spc="-1" strike="noStrike">
                <a:solidFill>
                  <a:srgbClr val="000000"/>
                </a:solidFill>
                <a:latin typeface="Arial"/>
              </a:rPr>
              <a:t>COMPANY,COURSE</a:t>
            </a:r>
            <a:endParaRPr b="0" lang="en-US" sz="3600" spc="-1" strike="noStrike">
              <a:solidFill>
                <a:srgbClr val="000000"/>
              </a:solidFill>
              <a:latin typeface="Arial"/>
            </a:endParaRPr>
          </a:p>
        </p:txBody>
      </p:sp>
      <p:sp>
        <p:nvSpPr>
          <p:cNvPr id="416" name=""/>
          <p:cNvSpPr/>
          <p:nvPr/>
        </p:nvSpPr>
        <p:spPr>
          <a:xfrm>
            <a:off x="2426040" y="2296800"/>
            <a:ext cx="1828080" cy="456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rPr>
              <a:t>COMPANY</a:t>
            </a:r>
            <a:endParaRPr b="0" lang="en-US" sz="1800" spc="-1" strike="noStrike">
              <a:solidFill>
                <a:srgbClr val="000000"/>
              </a:solidFill>
              <a:latin typeface="Arial"/>
            </a:endParaRPr>
          </a:p>
        </p:txBody>
      </p:sp>
      <p:sp>
        <p:nvSpPr>
          <p:cNvPr id="417" name=""/>
          <p:cNvSpPr/>
          <p:nvPr/>
        </p:nvSpPr>
        <p:spPr>
          <a:xfrm>
            <a:off x="2514600" y="5029200"/>
            <a:ext cx="1599480" cy="685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rPr>
              <a:t>COURSE</a:t>
            </a:r>
            <a:endParaRPr b="0" lang="en-US" sz="1800" spc="-1" strike="noStrike">
              <a:solidFill>
                <a:srgbClr val="000000"/>
              </a:solidFill>
              <a:latin typeface="Arial"/>
            </a:endParaRPr>
          </a:p>
        </p:txBody>
      </p:sp>
      <p:pic>
        <p:nvPicPr>
          <p:cNvPr id="418" name="" descr=""/>
          <p:cNvPicPr/>
          <p:nvPr/>
        </p:nvPicPr>
        <p:blipFill>
          <a:blip r:embed="rId1"/>
          <a:stretch/>
        </p:blipFill>
        <p:spPr>
          <a:xfrm>
            <a:off x="2743200" y="2743200"/>
            <a:ext cx="6400080" cy="1947960"/>
          </a:xfrm>
          <a:prstGeom prst="rect">
            <a:avLst/>
          </a:prstGeom>
          <a:ln w="0">
            <a:noFill/>
          </a:ln>
        </p:spPr>
      </p:pic>
      <p:pic>
        <p:nvPicPr>
          <p:cNvPr id="419" name="" descr=""/>
          <p:cNvPicPr/>
          <p:nvPr/>
        </p:nvPicPr>
        <p:blipFill>
          <a:blip r:embed="rId2"/>
          <a:stretch/>
        </p:blipFill>
        <p:spPr>
          <a:xfrm>
            <a:off x="2743200" y="5486400"/>
            <a:ext cx="6400080" cy="114228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PlaceHolder 1"/>
          <p:cNvSpPr>
            <a:spLocks noGrp="1"/>
          </p:cNvSpPr>
          <p:nvPr>
            <p:ph type="title"/>
          </p:nvPr>
        </p:nvSpPr>
        <p:spPr>
          <a:xfrm>
            <a:off x="2743200" y="1122480"/>
            <a:ext cx="6585120" cy="705600"/>
          </a:xfrm>
          <a:prstGeom prst="rect">
            <a:avLst/>
          </a:prstGeom>
          <a:noFill/>
          <a:ln w="0">
            <a:noFill/>
          </a:ln>
        </p:spPr>
        <p:txBody>
          <a:bodyPr lIns="91440" rIns="91440" tIns="45720" bIns="45720" anchor="ctr">
            <a:noAutofit/>
          </a:bodyPr>
          <a:p>
            <a:pPr indent="0" algn="ctr" defTabSz="457200">
              <a:lnSpc>
                <a:spcPct val="100000"/>
              </a:lnSpc>
              <a:buNone/>
              <a:tabLst>
                <a:tab algn="l" pos="0"/>
              </a:tabLst>
            </a:pPr>
            <a:r>
              <a:rPr b="0" lang="en-US" sz="3600" spc="-1" strike="noStrike">
                <a:solidFill>
                  <a:srgbClr val="000000"/>
                </a:solidFill>
                <a:latin typeface="Arial"/>
              </a:rPr>
              <a:t>TABLES</a:t>
            </a:r>
            <a:br>
              <a:rPr sz="3600"/>
            </a:br>
            <a:r>
              <a:rPr b="0" lang="en-US" sz="3600" spc="-1" strike="noStrike">
                <a:solidFill>
                  <a:srgbClr val="000000"/>
                </a:solidFill>
                <a:latin typeface="Arial"/>
              </a:rPr>
              <a:t>TRAINING AND PLACEMENT</a:t>
            </a:r>
            <a:endParaRPr b="0" lang="en-US" sz="3600" spc="-1" strike="noStrike">
              <a:solidFill>
                <a:srgbClr val="000000"/>
              </a:solidFill>
              <a:latin typeface="Arial"/>
            </a:endParaRPr>
          </a:p>
        </p:txBody>
      </p:sp>
      <p:sp>
        <p:nvSpPr>
          <p:cNvPr id="421" name=""/>
          <p:cNvSpPr/>
          <p:nvPr/>
        </p:nvSpPr>
        <p:spPr>
          <a:xfrm>
            <a:off x="2648160" y="2286000"/>
            <a:ext cx="2380320" cy="857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rPr>
              <a:t>Studentplacement</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p:txBody>
      </p:sp>
      <p:sp>
        <p:nvSpPr>
          <p:cNvPr id="422" name=""/>
          <p:cNvSpPr/>
          <p:nvPr/>
        </p:nvSpPr>
        <p:spPr>
          <a:xfrm>
            <a:off x="2648160" y="4114800"/>
            <a:ext cx="2151720" cy="601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rPr>
              <a:t>Studenttraining</a:t>
            </a:r>
            <a:endParaRPr b="0" lang="en-US" sz="1800" spc="-1" strike="noStrike">
              <a:solidFill>
                <a:srgbClr val="000000"/>
              </a:solidFill>
              <a:latin typeface="Arial"/>
            </a:endParaRPr>
          </a:p>
        </p:txBody>
      </p:sp>
      <p:pic>
        <p:nvPicPr>
          <p:cNvPr id="423" name="" descr=""/>
          <p:cNvPicPr/>
          <p:nvPr/>
        </p:nvPicPr>
        <p:blipFill>
          <a:blip r:embed="rId1"/>
          <a:stretch/>
        </p:blipFill>
        <p:spPr>
          <a:xfrm>
            <a:off x="2775240" y="2743200"/>
            <a:ext cx="6825240" cy="1370880"/>
          </a:xfrm>
          <a:prstGeom prst="rect">
            <a:avLst/>
          </a:prstGeom>
          <a:ln w="0">
            <a:noFill/>
          </a:ln>
        </p:spPr>
      </p:pic>
      <p:pic>
        <p:nvPicPr>
          <p:cNvPr id="424" name="" descr=""/>
          <p:cNvPicPr/>
          <p:nvPr/>
        </p:nvPicPr>
        <p:blipFill>
          <a:blip r:embed="rId2"/>
          <a:stretch/>
        </p:blipFill>
        <p:spPr>
          <a:xfrm>
            <a:off x="2743200" y="4530960"/>
            <a:ext cx="6857280" cy="186912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PlaceHolder 1"/>
          <p:cNvSpPr>
            <a:spLocks noGrp="1"/>
          </p:cNvSpPr>
          <p:nvPr>
            <p:ph type="title"/>
          </p:nvPr>
        </p:nvSpPr>
        <p:spPr>
          <a:xfrm>
            <a:off x="2144160" y="838080"/>
            <a:ext cx="8459280" cy="705600"/>
          </a:xfrm>
          <a:prstGeom prst="rect">
            <a:avLst/>
          </a:prstGeom>
          <a:noFill/>
          <a:ln w="0">
            <a:noFill/>
          </a:ln>
        </p:spPr>
        <p:txBody>
          <a:bodyPr lIns="91440" rIns="91440" tIns="45720" bIns="45720" anchor="ctr">
            <a:noAutofit/>
          </a:bodyPr>
          <a:p>
            <a:pPr indent="0" defTabSz="457200">
              <a:lnSpc>
                <a:spcPct val="100000"/>
              </a:lnSpc>
              <a:buNone/>
              <a:tabLst>
                <a:tab algn="l" pos="0"/>
              </a:tabLst>
            </a:pPr>
            <a:r>
              <a:rPr b="0" lang="en-US" sz="3600" spc="-1" strike="noStrike">
                <a:solidFill>
                  <a:schemeClr val="lt2"/>
                </a:solidFill>
                <a:latin typeface="Times New Roman"/>
              </a:rPr>
              <a:t>ADVANTAGES &amp; DISADVANTAGES</a:t>
            </a:r>
            <a:endParaRPr b="0" lang="en-US" sz="3600" spc="-1" strike="noStrike">
              <a:solidFill>
                <a:srgbClr val="000000"/>
              </a:solidFill>
              <a:latin typeface="Arial"/>
            </a:endParaRPr>
          </a:p>
        </p:txBody>
      </p:sp>
      <p:sp>
        <p:nvSpPr>
          <p:cNvPr id="426" name="PlaceHolder 2"/>
          <p:cNvSpPr>
            <a:spLocks noGrp="1"/>
          </p:cNvSpPr>
          <p:nvPr>
            <p:ph/>
          </p:nvPr>
        </p:nvSpPr>
        <p:spPr>
          <a:xfrm>
            <a:off x="1154880" y="2603520"/>
            <a:ext cx="8824320" cy="3414960"/>
          </a:xfrm>
          <a:prstGeom prst="rect">
            <a:avLst/>
          </a:prstGeom>
          <a:noFill/>
          <a:ln w="0">
            <a:noFill/>
          </a:ln>
        </p:spPr>
        <p:txBody>
          <a:bodyPr lIns="91440" rIns="91440" tIns="45720" bIns="45720" anchor="t">
            <a:noAutofit/>
          </a:bodyPr>
          <a:p>
            <a:pPr indent="0" defTabSz="457200">
              <a:lnSpc>
                <a:spcPct val="100000"/>
              </a:lnSpc>
              <a:spcBef>
                <a:spcPts val="1001"/>
              </a:spcBef>
              <a:buNone/>
              <a:tabLst>
                <a:tab algn="l" pos="0"/>
              </a:tabLst>
            </a:pPr>
            <a:r>
              <a:rPr b="1" lang="en-US" sz="2400" spc="-1" strike="noStrike">
                <a:solidFill>
                  <a:schemeClr val="dk1">
                    <a:lumMod val="75000"/>
                    <a:lumOff val="25000"/>
                  </a:schemeClr>
                </a:solidFill>
                <a:latin typeface="Century Gothic"/>
              </a:rPr>
              <a:t>Advantages:</a:t>
            </a:r>
            <a:endParaRPr b="0" lang="en-US" sz="2400" spc="-1" strike="noStrike">
              <a:solidFill>
                <a:srgbClr val="000000"/>
              </a:solidFill>
              <a:latin typeface="Arial"/>
            </a:endParaRPr>
          </a:p>
          <a:p>
            <a:pPr marL="343080" indent="-343080" defTabSz="457200">
              <a:lnSpc>
                <a:spcPct val="100000"/>
              </a:lnSpc>
              <a:spcBef>
                <a:spcPts val="1001"/>
              </a:spcBef>
              <a:buClr>
                <a:srgbClr val="b31166"/>
              </a:buClr>
              <a:buSzPct val="80000"/>
              <a:buFont typeface="Wingdings 3" charset="2"/>
              <a:buChar char=""/>
              <a:tabLst>
                <a:tab algn="l" pos="0"/>
              </a:tabLst>
            </a:pPr>
            <a:r>
              <a:rPr b="0" lang="en-US" sz="1800" spc="-1" strike="noStrike">
                <a:solidFill>
                  <a:schemeClr val="dk1">
                    <a:lumMod val="75000"/>
                    <a:lumOff val="25000"/>
                  </a:schemeClr>
                </a:solidFill>
                <a:latin typeface="Times New Roman"/>
              </a:rPr>
              <a:t>Streamlined Process</a:t>
            </a:r>
            <a:endParaRPr b="0" lang="en-US" sz="1800" spc="-1" strike="noStrike">
              <a:solidFill>
                <a:srgbClr val="000000"/>
              </a:solidFill>
              <a:latin typeface="Arial"/>
            </a:endParaRPr>
          </a:p>
          <a:p>
            <a:pPr marL="343080" indent="-343080" defTabSz="457200">
              <a:lnSpc>
                <a:spcPct val="100000"/>
              </a:lnSpc>
              <a:spcBef>
                <a:spcPts val="1001"/>
              </a:spcBef>
              <a:buClr>
                <a:srgbClr val="b31166"/>
              </a:buClr>
              <a:buSzPct val="80000"/>
              <a:buFont typeface="Wingdings 3" charset="2"/>
              <a:buChar char=""/>
              <a:tabLst>
                <a:tab algn="l" pos="0"/>
              </a:tabLst>
            </a:pPr>
            <a:r>
              <a:rPr b="0" lang="en-US" sz="1800" spc="-1" strike="noStrike">
                <a:solidFill>
                  <a:schemeClr val="dk1">
                    <a:lumMod val="75000"/>
                    <a:lumOff val="25000"/>
                  </a:schemeClr>
                </a:solidFill>
                <a:latin typeface="Times New Roman"/>
              </a:rPr>
              <a:t>Improved Accessibility</a:t>
            </a:r>
            <a:endParaRPr b="0" lang="en-US" sz="1800" spc="-1" strike="noStrike">
              <a:solidFill>
                <a:srgbClr val="000000"/>
              </a:solidFill>
              <a:latin typeface="Arial"/>
            </a:endParaRPr>
          </a:p>
          <a:p>
            <a:pPr marL="343080" indent="-343080" defTabSz="457200">
              <a:lnSpc>
                <a:spcPct val="100000"/>
              </a:lnSpc>
              <a:spcBef>
                <a:spcPts val="1001"/>
              </a:spcBef>
              <a:buClr>
                <a:srgbClr val="b31166"/>
              </a:buClr>
              <a:buSzPct val="80000"/>
              <a:buFont typeface="Wingdings 3" charset="2"/>
              <a:buChar char=""/>
              <a:tabLst>
                <a:tab algn="l" pos="0"/>
              </a:tabLst>
            </a:pPr>
            <a:r>
              <a:rPr b="0" lang="en-US" sz="1800" spc="-1" strike="noStrike">
                <a:solidFill>
                  <a:schemeClr val="dk1">
                    <a:lumMod val="75000"/>
                    <a:lumOff val="25000"/>
                  </a:schemeClr>
                </a:solidFill>
                <a:latin typeface="Times New Roman"/>
              </a:rPr>
              <a:t>Enhanced Efficiency</a:t>
            </a:r>
            <a:endParaRPr b="0" lang="en-US" sz="1800" spc="-1" strike="noStrike">
              <a:solidFill>
                <a:srgbClr val="000000"/>
              </a:solidFill>
              <a:latin typeface="Arial"/>
            </a:endParaRPr>
          </a:p>
          <a:p>
            <a:pPr marL="343080" indent="-343080" defTabSz="457200">
              <a:lnSpc>
                <a:spcPct val="100000"/>
              </a:lnSpc>
              <a:spcBef>
                <a:spcPts val="1001"/>
              </a:spcBef>
              <a:buClr>
                <a:srgbClr val="b31166"/>
              </a:buClr>
              <a:buSzPct val="80000"/>
              <a:buFont typeface="Wingdings 3" charset="2"/>
              <a:buChar char=""/>
              <a:tabLst>
                <a:tab algn="l" pos="0"/>
              </a:tabLst>
            </a:pPr>
            <a:r>
              <a:rPr b="0" lang="en-US" sz="1800" spc="-1" strike="noStrike">
                <a:solidFill>
                  <a:schemeClr val="dk1">
                    <a:lumMod val="75000"/>
                    <a:lumOff val="25000"/>
                  </a:schemeClr>
                </a:solidFill>
                <a:latin typeface="Times New Roman"/>
              </a:rPr>
              <a:t>Improved Candidate Experience</a:t>
            </a:r>
            <a:endParaRPr b="0" lang="en-US" sz="1800" spc="-1" strike="noStrike">
              <a:solidFill>
                <a:srgbClr val="000000"/>
              </a:solidFill>
              <a:latin typeface="Arial"/>
            </a:endParaRPr>
          </a:p>
          <a:p>
            <a:pPr indent="0" defTabSz="457200">
              <a:lnSpc>
                <a:spcPct val="100000"/>
              </a:lnSpc>
              <a:spcBef>
                <a:spcPts val="1001"/>
              </a:spcBef>
              <a:buNone/>
              <a:tabLst>
                <a:tab algn="l" pos="0"/>
              </a:tabLst>
            </a:pPr>
            <a:r>
              <a:rPr b="1" lang="en-US" sz="2400" spc="-1" strike="noStrike">
                <a:solidFill>
                  <a:schemeClr val="dk1">
                    <a:lumMod val="75000"/>
                    <a:lumOff val="25000"/>
                  </a:schemeClr>
                </a:solidFill>
                <a:latin typeface="Century Gothic"/>
              </a:rPr>
              <a:t>Disadvantages:</a:t>
            </a:r>
            <a:endParaRPr b="0" lang="en-US" sz="2400" spc="-1" strike="noStrike">
              <a:solidFill>
                <a:srgbClr val="000000"/>
              </a:solidFill>
              <a:latin typeface="Arial"/>
            </a:endParaRPr>
          </a:p>
          <a:p>
            <a:pPr marL="343080" indent="-343080" defTabSz="457200">
              <a:lnSpc>
                <a:spcPct val="100000"/>
              </a:lnSpc>
              <a:spcBef>
                <a:spcPts val="1001"/>
              </a:spcBef>
              <a:buClr>
                <a:srgbClr val="b31166"/>
              </a:buClr>
              <a:buSzPct val="80000"/>
              <a:buFont typeface="Wingdings 3" charset="2"/>
              <a:buChar char=""/>
              <a:tabLst>
                <a:tab algn="l" pos="0"/>
              </a:tabLst>
            </a:pPr>
            <a:r>
              <a:rPr b="0" lang="en-US" sz="1800" spc="-1" strike="noStrike">
                <a:solidFill>
                  <a:schemeClr val="dk1">
                    <a:lumMod val="75000"/>
                    <a:lumOff val="25000"/>
                  </a:schemeClr>
                </a:solidFill>
                <a:latin typeface="Times New Roman"/>
              </a:rPr>
              <a:t>Initial investment</a:t>
            </a:r>
            <a:endParaRPr b="0" lang="en-US" sz="1800" spc="-1" strike="noStrike">
              <a:solidFill>
                <a:srgbClr val="000000"/>
              </a:solidFill>
              <a:latin typeface="Arial"/>
            </a:endParaRPr>
          </a:p>
          <a:p>
            <a:pPr marL="343080" indent="-343080" defTabSz="457200">
              <a:lnSpc>
                <a:spcPct val="100000"/>
              </a:lnSpc>
              <a:spcBef>
                <a:spcPts val="1001"/>
              </a:spcBef>
              <a:buClr>
                <a:srgbClr val="b31166"/>
              </a:buClr>
              <a:buSzPct val="80000"/>
              <a:buFont typeface="Wingdings 3" charset="2"/>
              <a:buChar char=""/>
              <a:tabLst>
                <a:tab algn="l" pos="0"/>
              </a:tabLst>
            </a:pPr>
            <a:r>
              <a:rPr b="0" lang="en-US" sz="1800" spc="-1" strike="noStrike">
                <a:solidFill>
                  <a:schemeClr val="dk1">
                    <a:lumMod val="75000"/>
                    <a:lumOff val="25000"/>
                  </a:schemeClr>
                </a:solidFill>
                <a:latin typeface="Times New Roman"/>
              </a:rPr>
              <a:t>User Adoption</a:t>
            </a:r>
            <a:endParaRPr b="0" lang="en-US" sz="1800" spc="-1" strike="noStrike">
              <a:solidFill>
                <a:srgbClr val="000000"/>
              </a:solidFill>
              <a:latin typeface="Arial"/>
            </a:endParaRPr>
          </a:p>
          <a:p>
            <a:pPr marL="343080" indent="-343080" defTabSz="457200">
              <a:lnSpc>
                <a:spcPct val="100000"/>
              </a:lnSpc>
              <a:spcBef>
                <a:spcPts val="1001"/>
              </a:spcBef>
              <a:buClr>
                <a:srgbClr val="b31166"/>
              </a:buClr>
              <a:buSzPct val="80000"/>
              <a:buFont typeface="Wingdings 3" charset="2"/>
              <a:buChar char=""/>
              <a:tabLst>
                <a:tab algn="l" pos="0"/>
              </a:tabLst>
            </a:pPr>
            <a:r>
              <a:rPr b="0" lang="en-US" sz="1800" spc="-1" strike="noStrike">
                <a:solidFill>
                  <a:schemeClr val="dk1">
                    <a:lumMod val="75000"/>
                    <a:lumOff val="25000"/>
                  </a:schemeClr>
                </a:solidFill>
                <a:latin typeface="Times New Roman"/>
              </a:rPr>
              <a:t>Maintenance and Updates</a:t>
            </a:r>
            <a:endParaRPr b="0" lang="en-US" sz="1800" spc="-1" strike="noStrike">
              <a:solidFill>
                <a:srgbClr val="000000"/>
              </a:solidFill>
              <a:latin typeface="Arial"/>
            </a:endParaRPr>
          </a:p>
          <a:p>
            <a:pPr marL="343080" indent="-343080" defTabSz="457200">
              <a:lnSpc>
                <a:spcPct val="100000"/>
              </a:lnSpc>
              <a:spcBef>
                <a:spcPts val="1001"/>
              </a:spcBef>
              <a:buClr>
                <a:srgbClr val="b31166"/>
              </a:buClr>
              <a:buSzPct val="80000"/>
              <a:buFont typeface="Wingdings 3" charset="2"/>
              <a:buChar char=""/>
              <a:tabLst>
                <a:tab algn="l" pos="0"/>
              </a:tabLst>
            </a:pPr>
            <a:r>
              <a:rPr b="0" lang="en-US" sz="1800" spc="-1" strike="noStrike">
                <a:solidFill>
                  <a:schemeClr val="dk1">
                    <a:lumMod val="75000"/>
                    <a:lumOff val="25000"/>
                  </a:schemeClr>
                </a:solidFill>
                <a:latin typeface="Times New Roman"/>
              </a:rPr>
              <a:t>Dependency on technology</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TextBox 3"/>
          <p:cNvSpPr/>
          <p:nvPr/>
        </p:nvSpPr>
        <p:spPr>
          <a:xfrm>
            <a:off x="1653120" y="2707200"/>
            <a:ext cx="6096240" cy="3381480"/>
          </a:xfrm>
          <a:prstGeom prst="rect">
            <a:avLst/>
          </a:prstGeom>
          <a:noFill/>
          <a:ln w="0">
            <a:noFill/>
          </a:ln>
        </p:spPr>
        <p:style>
          <a:lnRef idx="0"/>
          <a:fillRef idx="0"/>
          <a:effectRef idx="0"/>
          <a:fontRef idx="minor"/>
        </p:style>
        <p:txBody>
          <a:bodyPr lIns="90000" rIns="90000" tIns="45000" bIns="45000" anchor="t">
            <a:spAutoFit/>
          </a:bodyPr>
          <a:p>
            <a:pPr marL="343080" indent="-343080" defTabSz="457200">
              <a:lnSpc>
                <a:spcPct val="100000"/>
              </a:lnSpc>
              <a:buClr>
                <a:srgbClr val="000000"/>
              </a:buClr>
              <a:buFont typeface="Arial"/>
              <a:buChar char="•"/>
            </a:pPr>
            <a:r>
              <a:rPr b="0" lang="en-US" sz="1800" spc="-1" strike="noStrike">
                <a:solidFill>
                  <a:schemeClr val="dk1"/>
                </a:solidFill>
                <a:latin typeface="Times New Roman"/>
              </a:rPr>
              <a:t>INTRODUCTION </a:t>
            </a:r>
            <a:endParaRPr b="0" lang="en-US" sz="1800" spc="-1" strike="noStrike">
              <a:solidFill>
                <a:srgbClr val="000000"/>
              </a:solidFill>
              <a:latin typeface="Arial"/>
            </a:endParaRPr>
          </a:p>
          <a:p>
            <a:pPr marL="343080" indent="-343080" defTabSz="457200">
              <a:lnSpc>
                <a:spcPct val="100000"/>
              </a:lnSpc>
              <a:buClr>
                <a:srgbClr val="000000"/>
              </a:buClr>
              <a:buFont typeface="Arial"/>
              <a:buChar char="•"/>
            </a:pPr>
            <a:r>
              <a:rPr b="0" lang="en-US" sz="1800" spc="-1" strike="noStrike">
                <a:solidFill>
                  <a:schemeClr val="dk1"/>
                </a:solidFill>
                <a:latin typeface="Times New Roman"/>
              </a:rPr>
              <a:t>SCOPE OF SYSTEM</a:t>
            </a:r>
            <a:endParaRPr b="0" lang="en-US" sz="1800" spc="-1" strike="noStrike">
              <a:solidFill>
                <a:srgbClr val="000000"/>
              </a:solidFill>
              <a:latin typeface="Arial"/>
            </a:endParaRPr>
          </a:p>
          <a:p>
            <a:pPr marL="343080" indent="-343080" defTabSz="457200">
              <a:lnSpc>
                <a:spcPct val="100000"/>
              </a:lnSpc>
              <a:buClr>
                <a:srgbClr val="000000"/>
              </a:buClr>
              <a:buFont typeface="Arial"/>
              <a:buChar char="•"/>
            </a:pPr>
            <a:r>
              <a:rPr b="0" lang="en-US" sz="1800" spc="-1" strike="noStrike">
                <a:solidFill>
                  <a:schemeClr val="dk1"/>
                </a:solidFill>
                <a:latin typeface="Times New Roman"/>
              </a:rPr>
              <a:t>PURPOSE OF SYSTEM</a:t>
            </a:r>
            <a:endParaRPr b="0" lang="en-US" sz="1800" spc="-1" strike="noStrike">
              <a:solidFill>
                <a:srgbClr val="000000"/>
              </a:solidFill>
              <a:latin typeface="Arial"/>
            </a:endParaRPr>
          </a:p>
          <a:p>
            <a:pPr marL="343080" indent="-343080" defTabSz="457200">
              <a:lnSpc>
                <a:spcPct val="100000"/>
              </a:lnSpc>
              <a:buClr>
                <a:srgbClr val="000000"/>
              </a:buClr>
              <a:buFont typeface="Arial"/>
              <a:buChar char="•"/>
            </a:pPr>
            <a:r>
              <a:rPr b="0" lang="en-US" sz="1800" spc="-1" strike="noStrike">
                <a:solidFill>
                  <a:schemeClr val="dk1"/>
                </a:solidFill>
                <a:latin typeface="Times New Roman"/>
              </a:rPr>
              <a:t>OBJECTIVE</a:t>
            </a:r>
            <a:endParaRPr b="0" lang="en-US" sz="1800" spc="-1" strike="noStrike">
              <a:solidFill>
                <a:srgbClr val="000000"/>
              </a:solidFill>
              <a:latin typeface="Arial"/>
            </a:endParaRPr>
          </a:p>
          <a:p>
            <a:pPr marL="343080" indent="-343080" defTabSz="457200">
              <a:lnSpc>
                <a:spcPct val="100000"/>
              </a:lnSpc>
              <a:buClr>
                <a:srgbClr val="000000"/>
              </a:buClr>
              <a:buFont typeface="Arial"/>
              <a:buChar char="•"/>
            </a:pPr>
            <a:r>
              <a:rPr b="0" lang="en-US" sz="1800" spc="-1" strike="noStrike">
                <a:solidFill>
                  <a:schemeClr val="dk1"/>
                </a:solidFill>
                <a:latin typeface="Times New Roman"/>
              </a:rPr>
              <a:t>FACT FINDING TECHNIQUES</a:t>
            </a:r>
            <a:endParaRPr b="0" lang="en-US" sz="1800" spc="-1" strike="noStrike">
              <a:solidFill>
                <a:srgbClr val="000000"/>
              </a:solidFill>
              <a:latin typeface="Arial"/>
            </a:endParaRPr>
          </a:p>
          <a:p>
            <a:pPr marL="343080" indent="-343080" defTabSz="457200">
              <a:lnSpc>
                <a:spcPct val="100000"/>
              </a:lnSpc>
              <a:buClr>
                <a:srgbClr val="000000"/>
              </a:buClr>
              <a:buFont typeface="Arial"/>
              <a:buChar char="•"/>
            </a:pPr>
            <a:r>
              <a:rPr b="0" lang="en-US" sz="1800" spc="-1" strike="noStrike">
                <a:solidFill>
                  <a:schemeClr val="dk1"/>
                </a:solidFill>
                <a:latin typeface="Times New Roman"/>
              </a:rPr>
              <a:t>FEASIBILITY STUDY</a:t>
            </a:r>
            <a:endParaRPr b="0" lang="en-US" sz="1800" spc="-1" strike="noStrike">
              <a:solidFill>
                <a:srgbClr val="000000"/>
              </a:solidFill>
              <a:latin typeface="Arial"/>
            </a:endParaRPr>
          </a:p>
          <a:p>
            <a:pPr marL="343080" indent="-343080" defTabSz="457200">
              <a:lnSpc>
                <a:spcPct val="100000"/>
              </a:lnSpc>
              <a:buClr>
                <a:srgbClr val="000000"/>
              </a:buClr>
              <a:buFont typeface="Arial"/>
              <a:buChar char="•"/>
            </a:pPr>
            <a:r>
              <a:rPr b="0" lang="en-US" sz="1800" spc="-1" strike="noStrike">
                <a:solidFill>
                  <a:schemeClr val="dk1"/>
                </a:solidFill>
                <a:latin typeface="Times New Roman"/>
              </a:rPr>
              <a:t>DIAGRAMS</a:t>
            </a:r>
            <a:endParaRPr b="0" lang="en-US" sz="1800" spc="-1" strike="noStrike">
              <a:solidFill>
                <a:srgbClr val="000000"/>
              </a:solidFill>
              <a:latin typeface="Arial"/>
            </a:endParaRPr>
          </a:p>
          <a:p>
            <a:pPr marL="343080" indent="-343080" defTabSz="457200">
              <a:lnSpc>
                <a:spcPct val="100000"/>
              </a:lnSpc>
              <a:buClr>
                <a:srgbClr val="000000"/>
              </a:buClr>
              <a:buFont typeface="Arial"/>
              <a:buChar char="•"/>
            </a:pPr>
            <a:r>
              <a:rPr b="0" lang="en-US" sz="1800" spc="-1" strike="noStrike">
                <a:solidFill>
                  <a:schemeClr val="dk1"/>
                </a:solidFill>
                <a:latin typeface="Times New Roman"/>
              </a:rPr>
              <a:t>USER INTERFACE</a:t>
            </a:r>
            <a:endParaRPr b="0" lang="en-US" sz="1800" spc="-1" strike="noStrike">
              <a:solidFill>
                <a:srgbClr val="000000"/>
              </a:solidFill>
              <a:latin typeface="Arial"/>
            </a:endParaRPr>
          </a:p>
          <a:p>
            <a:pPr marL="343080" indent="-343080" defTabSz="457200">
              <a:lnSpc>
                <a:spcPct val="100000"/>
              </a:lnSpc>
              <a:buClr>
                <a:srgbClr val="000000"/>
              </a:buClr>
              <a:buFont typeface="Arial"/>
              <a:buChar char="•"/>
            </a:pPr>
            <a:r>
              <a:rPr b="0" lang="en-US" sz="1800" spc="-1" strike="noStrike">
                <a:solidFill>
                  <a:schemeClr val="dk1"/>
                </a:solidFill>
                <a:latin typeface="Times New Roman"/>
              </a:rPr>
              <a:t>TABLES</a:t>
            </a:r>
            <a:endParaRPr b="0" lang="en-US" sz="1800" spc="-1" strike="noStrike">
              <a:solidFill>
                <a:srgbClr val="000000"/>
              </a:solidFill>
              <a:latin typeface="Arial"/>
            </a:endParaRPr>
          </a:p>
          <a:p>
            <a:pPr marL="343080" indent="-343080" defTabSz="457200">
              <a:lnSpc>
                <a:spcPct val="100000"/>
              </a:lnSpc>
              <a:buClr>
                <a:srgbClr val="000000"/>
              </a:buClr>
              <a:buFont typeface="Arial"/>
              <a:buChar char="•"/>
            </a:pPr>
            <a:r>
              <a:rPr b="0" lang="en-US" sz="1800" spc="-1" strike="noStrike">
                <a:solidFill>
                  <a:schemeClr val="dk1"/>
                </a:solidFill>
                <a:latin typeface="Times New Roman"/>
              </a:rPr>
              <a:t>ADVANTAGES AND DISADVANTAGES</a:t>
            </a:r>
            <a:endParaRPr b="0" lang="en-US" sz="1800" spc="-1" strike="noStrike">
              <a:solidFill>
                <a:srgbClr val="000000"/>
              </a:solidFill>
              <a:latin typeface="Arial"/>
            </a:endParaRPr>
          </a:p>
          <a:p>
            <a:pPr marL="343080" indent="-343080" defTabSz="457200">
              <a:lnSpc>
                <a:spcPct val="100000"/>
              </a:lnSpc>
              <a:buClr>
                <a:srgbClr val="000000"/>
              </a:buClr>
              <a:buFont typeface="Arial"/>
              <a:buChar char="•"/>
            </a:pPr>
            <a:r>
              <a:rPr b="0" lang="en-US" sz="1800" spc="-1" strike="noStrike">
                <a:solidFill>
                  <a:schemeClr val="dk1"/>
                </a:solidFill>
                <a:latin typeface="Times New Roman"/>
              </a:rPr>
              <a:t>FUTURE SCOPE</a:t>
            </a:r>
            <a:endParaRPr b="0" lang="en-US" sz="1800" spc="-1" strike="noStrike">
              <a:solidFill>
                <a:srgbClr val="000000"/>
              </a:solidFill>
              <a:latin typeface="Arial"/>
            </a:endParaRPr>
          </a:p>
          <a:p>
            <a:pPr marL="343080" indent="-343080" defTabSz="457200">
              <a:lnSpc>
                <a:spcPct val="100000"/>
              </a:lnSpc>
              <a:buClr>
                <a:srgbClr val="000000"/>
              </a:buClr>
              <a:buFont typeface="Arial"/>
              <a:buChar char="•"/>
            </a:pPr>
            <a:r>
              <a:rPr b="0" lang="en-US" sz="1800" spc="-1" strike="noStrike">
                <a:solidFill>
                  <a:schemeClr val="dk1"/>
                </a:solidFill>
                <a:latin typeface="Times New Roman"/>
              </a:rPr>
              <a:t>CONCLUSION</a:t>
            </a:r>
            <a:endParaRPr b="0" lang="en-US" sz="1800" spc="-1" strike="noStrike">
              <a:solidFill>
                <a:srgbClr val="000000"/>
              </a:solidFill>
              <a:latin typeface="Arial"/>
            </a:endParaRPr>
          </a:p>
        </p:txBody>
      </p:sp>
      <p:sp>
        <p:nvSpPr>
          <p:cNvPr id="365" name="TextBox 4"/>
          <p:cNvSpPr/>
          <p:nvPr/>
        </p:nvSpPr>
        <p:spPr>
          <a:xfrm>
            <a:off x="5291640" y="831960"/>
            <a:ext cx="2012760" cy="75996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1" lang="en-US" sz="4400" spc="-1" strike="noStrike">
                <a:solidFill>
                  <a:schemeClr val="lt1"/>
                </a:solidFill>
                <a:latin typeface="Times New Roman"/>
              </a:rPr>
              <a:t>INDEX</a:t>
            </a:r>
            <a:endParaRPr b="0" lang="en-US"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PlaceHolder 1"/>
          <p:cNvSpPr>
            <a:spLocks noGrp="1"/>
          </p:cNvSpPr>
          <p:nvPr>
            <p:ph type="title"/>
          </p:nvPr>
        </p:nvSpPr>
        <p:spPr>
          <a:xfrm>
            <a:off x="2144160" y="838080"/>
            <a:ext cx="8459280" cy="705600"/>
          </a:xfrm>
          <a:prstGeom prst="rect">
            <a:avLst/>
          </a:prstGeom>
          <a:noFill/>
          <a:ln w="0">
            <a:noFill/>
          </a:ln>
        </p:spPr>
        <p:txBody>
          <a:bodyPr lIns="91440" rIns="91440" tIns="45720" bIns="45720" anchor="ctr">
            <a:noAutofit/>
          </a:bodyPr>
          <a:p>
            <a:pPr indent="0" algn="ctr" defTabSz="457200">
              <a:lnSpc>
                <a:spcPct val="100000"/>
              </a:lnSpc>
              <a:buNone/>
              <a:tabLst>
                <a:tab algn="l" pos="0"/>
              </a:tabLst>
            </a:pPr>
            <a:r>
              <a:rPr b="0" lang="en-US" sz="3600" spc="-1" strike="noStrike">
                <a:solidFill>
                  <a:schemeClr val="lt2"/>
                </a:solidFill>
                <a:latin typeface="Times New Roman"/>
              </a:rPr>
              <a:t>FUTURE SCOPE</a:t>
            </a:r>
            <a:endParaRPr b="0" lang="en-US" sz="3600" spc="-1" strike="noStrike">
              <a:solidFill>
                <a:srgbClr val="000000"/>
              </a:solidFill>
              <a:latin typeface="Arial"/>
            </a:endParaRPr>
          </a:p>
        </p:txBody>
      </p:sp>
      <p:sp>
        <p:nvSpPr>
          <p:cNvPr id="428" name="PlaceHolder 2"/>
          <p:cNvSpPr>
            <a:spLocks noGrp="1"/>
          </p:cNvSpPr>
          <p:nvPr>
            <p:ph/>
          </p:nvPr>
        </p:nvSpPr>
        <p:spPr>
          <a:xfrm>
            <a:off x="1154880" y="2603520"/>
            <a:ext cx="8824320" cy="3414960"/>
          </a:xfrm>
          <a:prstGeom prst="rect">
            <a:avLst/>
          </a:prstGeom>
          <a:noFill/>
          <a:ln w="0">
            <a:noFill/>
          </a:ln>
        </p:spPr>
        <p:txBody>
          <a:bodyPr lIns="91440" rIns="91440" tIns="45720" bIns="45720" anchor="t">
            <a:noAutofit/>
          </a:bodyPr>
          <a:p>
            <a:pPr indent="0" defTabSz="457200">
              <a:lnSpc>
                <a:spcPct val="100000"/>
              </a:lnSpc>
              <a:spcBef>
                <a:spcPts val="1001"/>
              </a:spcBef>
              <a:buNone/>
              <a:tabLst>
                <a:tab algn="l" pos="0"/>
              </a:tabLst>
            </a:pPr>
            <a:endParaRPr b="0" lang="en-US" sz="2400" spc="-1" strike="noStrike">
              <a:solidFill>
                <a:srgbClr val="000000"/>
              </a:solidFill>
              <a:latin typeface="Arial"/>
            </a:endParaRPr>
          </a:p>
          <a:p>
            <a:pPr marL="343080" indent="-343080" defTabSz="457200">
              <a:lnSpc>
                <a:spcPct val="100000"/>
              </a:lnSpc>
              <a:spcBef>
                <a:spcPts val="1191"/>
              </a:spcBef>
              <a:spcAft>
                <a:spcPts val="992"/>
              </a:spcAft>
              <a:buClr>
                <a:srgbClr val="b31166"/>
              </a:buClr>
              <a:buSzPct val="80000"/>
              <a:buFont typeface="Wingdings 3" charset="2"/>
              <a:buChar char=""/>
              <a:tabLst>
                <a:tab algn="l" pos="0"/>
              </a:tabLst>
            </a:pPr>
            <a:r>
              <a:rPr b="0" lang="en-US" sz="1800" spc="-1" strike="noStrike">
                <a:solidFill>
                  <a:schemeClr val="dk1">
                    <a:lumMod val="75000"/>
                    <a:lumOff val="25000"/>
                  </a:schemeClr>
                </a:solidFill>
                <a:latin typeface="Times New Roman"/>
              </a:rPr>
              <a:t>Artificial Intelligence and Machine Learning:</a:t>
            </a:r>
            <a:endParaRPr b="0" lang="en-US" sz="1800" spc="-1" strike="noStrike">
              <a:solidFill>
                <a:srgbClr val="000000"/>
              </a:solidFill>
              <a:latin typeface="Arial"/>
            </a:endParaRPr>
          </a:p>
          <a:p>
            <a:pPr marL="343080" indent="-343080" defTabSz="457200">
              <a:lnSpc>
                <a:spcPct val="100000"/>
              </a:lnSpc>
              <a:spcBef>
                <a:spcPts val="1191"/>
              </a:spcBef>
              <a:spcAft>
                <a:spcPts val="992"/>
              </a:spcAft>
              <a:buClr>
                <a:srgbClr val="b31166"/>
              </a:buClr>
              <a:buSzPct val="80000"/>
              <a:buFont typeface="Wingdings 3" charset="2"/>
              <a:buChar char=""/>
              <a:tabLst>
                <a:tab algn="l" pos="0"/>
              </a:tabLst>
            </a:pPr>
            <a:r>
              <a:rPr b="0" lang="en-US" sz="1800" spc="-1" strike="noStrike">
                <a:solidFill>
                  <a:schemeClr val="dk1">
                    <a:lumMod val="75000"/>
                    <a:lumOff val="25000"/>
                  </a:schemeClr>
                </a:solidFill>
                <a:latin typeface="Times New Roman"/>
              </a:rPr>
              <a:t>Predictive Analytics</a:t>
            </a:r>
            <a:endParaRPr b="0" lang="en-US" sz="1800" spc="-1" strike="noStrike">
              <a:solidFill>
                <a:srgbClr val="000000"/>
              </a:solidFill>
              <a:latin typeface="Arial"/>
            </a:endParaRPr>
          </a:p>
          <a:p>
            <a:pPr marL="343080" indent="-343080" defTabSz="457200">
              <a:lnSpc>
                <a:spcPct val="100000"/>
              </a:lnSpc>
              <a:spcBef>
                <a:spcPts val="1191"/>
              </a:spcBef>
              <a:spcAft>
                <a:spcPts val="992"/>
              </a:spcAft>
              <a:buClr>
                <a:srgbClr val="b31166"/>
              </a:buClr>
              <a:buSzPct val="80000"/>
              <a:buFont typeface="Wingdings 3" charset="2"/>
              <a:buChar char=""/>
              <a:tabLst>
                <a:tab algn="l" pos="0"/>
              </a:tabLst>
            </a:pPr>
            <a:r>
              <a:rPr b="0" lang="en-US" sz="1800" spc="-1" strike="noStrike">
                <a:solidFill>
                  <a:schemeClr val="dk1">
                    <a:lumMod val="75000"/>
                    <a:lumOff val="25000"/>
                  </a:schemeClr>
                </a:solidFill>
                <a:latin typeface="Times New Roman"/>
              </a:rPr>
              <a:t>Blockchain Technology </a:t>
            </a:r>
            <a:endParaRPr b="0" lang="en-US" sz="1800" spc="-1" strike="noStrike">
              <a:solidFill>
                <a:srgbClr val="000000"/>
              </a:solidFill>
              <a:latin typeface="Arial"/>
            </a:endParaRPr>
          </a:p>
          <a:p>
            <a:pPr marL="343080" indent="-343080" defTabSz="457200">
              <a:lnSpc>
                <a:spcPct val="100000"/>
              </a:lnSpc>
              <a:spcBef>
                <a:spcPts val="1191"/>
              </a:spcBef>
              <a:spcAft>
                <a:spcPts val="992"/>
              </a:spcAft>
              <a:buClr>
                <a:srgbClr val="b31166"/>
              </a:buClr>
              <a:buSzPct val="80000"/>
              <a:buFont typeface="Wingdings 3" charset="2"/>
              <a:buChar char=""/>
              <a:tabLst>
                <a:tab algn="l" pos="0"/>
              </a:tabLst>
            </a:pPr>
            <a:r>
              <a:rPr b="0" lang="en-US" sz="1800" spc="-1" strike="noStrike">
                <a:solidFill>
                  <a:schemeClr val="dk1">
                    <a:lumMod val="75000"/>
                    <a:lumOff val="25000"/>
                  </a:schemeClr>
                </a:solidFill>
                <a:latin typeface="Times New Roman"/>
              </a:rPr>
              <a:t>Virtual Reality (VR) and Augmented Reality (AR) </a:t>
            </a:r>
            <a:endParaRPr b="0" lang="en-US" sz="1800" spc="-1" strike="noStrike">
              <a:solidFill>
                <a:srgbClr val="000000"/>
              </a:solidFill>
              <a:latin typeface="Arial"/>
            </a:endParaRPr>
          </a:p>
          <a:p>
            <a:pPr marL="343080" indent="-343080" defTabSz="457200">
              <a:lnSpc>
                <a:spcPct val="100000"/>
              </a:lnSpc>
              <a:spcBef>
                <a:spcPts val="1191"/>
              </a:spcBef>
              <a:spcAft>
                <a:spcPts val="992"/>
              </a:spcAft>
              <a:buClr>
                <a:srgbClr val="b31166"/>
              </a:buClr>
              <a:buSzPct val="80000"/>
              <a:buFont typeface="Wingdings 3" charset="2"/>
              <a:buChar char=""/>
              <a:tabLst>
                <a:tab algn="l" pos="0"/>
              </a:tabLst>
            </a:pPr>
            <a:r>
              <a:rPr b="0" lang="en-US" sz="1800" spc="-1" strike="noStrike">
                <a:solidFill>
                  <a:schemeClr val="dk1">
                    <a:lumMod val="75000"/>
                    <a:lumOff val="25000"/>
                  </a:schemeClr>
                </a:solidFill>
                <a:latin typeface="Times New Roman"/>
              </a:rPr>
              <a:t>Global Networking and Opportunities</a:t>
            </a:r>
            <a:endParaRPr b="0" lang="en-US" sz="1800" spc="-1" strike="noStrike">
              <a:solidFill>
                <a:srgbClr val="000000"/>
              </a:solidFill>
              <a:latin typeface="Arial"/>
            </a:endParaRPr>
          </a:p>
          <a:p>
            <a:pPr marL="343080" indent="-343080" defTabSz="457200">
              <a:lnSpc>
                <a:spcPct val="100000"/>
              </a:lnSpc>
              <a:spcBef>
                <a:spcPts val="1191"/>
              </a:spcBef>
              <a:spcAft>
                <a:spcPts val="992"/>
              </a:spcAft>
              <a:buClr>
                <a:srgbClr val="b31166"/>
              </a:buClr>
              <a:buSzPct val="80000"/>
              <a:buFont typeface="Wingdings 3" charset="2"/>
              <a:buChar char=""/>
              <a:tabLst>
                <a:tab algn="l" pos="0"/>
              </a:tabLst>
            </a:pPr>
            <a:r>
              <a:rPr b="0" lang="en-US" sz="1800" spc="-1" strike="noStrike">
                <a:solidFill>
                  <a:schemeClr val="dk1">
                    <a:lumMod val="75000"/>
                    <a:lumOff val="25000"/>
                  </a:schemeClr>
                </a:solidFill>
                <a:latin typeface="Times New Roman"/>
              </a:rPr>
              <a:t>Data Visualization and Reporting</a:t>
            </a:r>
            <a:endParaRPr b="0" lang="en-US" sz="1800" spc="-1" strike="noStrike">
              <a:solidFill>
                <a:srgbClr val="000000"/>
              </a:solidFill>
              <a:latin typeface="Arial"/>
            </a:endParaRPr>
          </a:p>
          <a:p>
            <a:pPr marL="343080" indent="-343080" defTabSz="457200">
              <a:lnSpc>
                <a:spcPct val="100000"/>
              </a:lnSpc>
              <a:spcBef>
                <a:spcPts val="1191"/>
              </a:spcBef>
              <a:spcAft>
                <a:spcPts val="992"/>
              </a:spcAft>
              <a:buClr>
                <a:srgbClr val="b31166"/>
              </a:buClr>
              <a:buSzPct val="80000"/>
              <a:buFont typeface="Wingdings 3" charset="2"/>
              <a:buChar char=""/>
              <a:tabLst>
                <a:tab algn="l" pos="0"/>
              </a:tabLst>
            </a:pPr>
            <a:r>
              <a:rPr b="0" lang="en-US" sz="1800" spc="-1" strike="noStrike">
                <a:solidFill>
                  <a:schemeClr val="dk1">
                    <a:lumMod val="75000"/>
                    <a:lumOff val="25000"/>
                  </a:schemeClr>
                </a:solidFill>
                <a:latin typeface="Times New Roman"/>
              </a:rPr>
              <a:t>Mobile Accessibility</a:t>
            </a:r>
            <a:endParaRPr b="0" lang="en-US" sz="1800" spc="-1" strike="noStrike">
              <a:solidFill>
                <a:srgbClr val="000000"/>
              </a:solidFill>
              <a:latin typeface="Arial"/>
            </a:endParaRPr>
          </a:p>
          <a:p>
            <a:pPr marL="343080" indent="0" defTabSz="457200">
              <a:lnSpc>
                <a:spcPct val="100000"/>
              </a:lnSpc>
              <a:spcBef>
                <a:spcPts val="1001"/>
              </a:spcBef>
              <a:buNone/>
              <a:tabLst>
                <a:tab algn="l" pos="0"/>
              </a:tabLst>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PlaceHolder 1"/>
          <p:cNvSpPr>
            <a:spLocks noGrp="1"/>
          </p:cNvSpPr>
          <p:nvPr>
            <p:ph type="title"/>
          </p:nvPr>
        </p:nvSpPr>
        <p:spPr>
          <a:xfrm>
            <a:off x="2144160" y="838080"/>
            <a:ext cx="8459280" cy="705600"/>
          </a:xfrm>
          <a:prstGeom prst="rect">
            <a:avLst/>
          </a:prstGeom>
          <a:noFill/>
          <a:ln w="0">
            <a:noFill/>
          </a:ln>
        </p:spPr>
        <p:txBody>
          <a:bodyPr lIns="91440" rIns="91440" tIns="45720" bIns="45720" anchor="ctr">
            <a:noAutofit/>
          </a:bodyPr>
          <a:p>
            <a:pPr indent="0" algn="ctr" defTabSz="457200">
              <a:lnSpc>
                <a:spcPct val="100000"/>
              </a:lnSpc>
              <a:buNone/>
              <a:tabLst>
                <a:tab algn="l" pos="0"/>
              </a:tabLst>
            </a:pPr>
            <a:r>
              <a:rPr b="0" lang="en-US" sz="3600" spc="-1" strike="noStrike">
                <a:solidFill>
                  <a:schemeClr val="lt2"/>
                </a:solidFill>
                <a:latin typeface="Times New Roman"/>
              </a:rPr>
              <a:t>CONCLUSION</a:t>
            </a:r>
            <a:endParaRPr b="0" lang="en-US" sz="3600" spc="-1" strike="noStrike">
              <a:solidFill>
                <a:srgbClr val="000000"/>
              </a:solidFill>
              <a:latin typeface="Arial"/>
            </a:endParaRPr>
          </a:p>
        </p:txBody>
      </p:sp>
      <p:sp>
        <p:nvSpPr>
          <p:cNvPr id="430" name="PlaceHolder 2"/>
          <p:cNvSpPr>
            <a:spLocks noGrp="1"/>
          </p:cNvSpPr>
          <p:nvPr>
            <p:ph/>
          </p:nvPr>
        </p:nvSpPr>
        <p:spPr>
          <a:xfrm>
            <a:off x="1154880" y="2603520"/>
            <a:ext cx="8824320" cy="3414960"/>
          </a:xfrm>
          <a:prstGeom prst="rect">
            <a:avLst/>
          </a:prstGeom>
          <a:noFill/>
          <a:ln w="0">
            <a:noFill/>
          </a:ln>
        </p:spPr>
        <p:txBody>
          <a:bodyPr lIns="91440" rIns="91440" tIns="45720" bIns="45720" anchor="t">
            <a:noAutofit/>
          </a:bodyPr>
          <a:p>
            <a:pPr indent="0" algn="just" defTabSz="457200">
              <a:lnSpc>
                <a:spcPct val="100000"/>
              </a:lnSpc>
              <a:spcBef>
                <a:spcPts val="1191"/>
              </a:spcBef>
              <a:spcAft>
                <a:spcPts val="992"/>
              </a:spcAft>
              <a:buNone/>
              <a:tabLst>
                <a:tab algn="l" pos="0"/>
              </a:tabLst>
            </a:pPr>
            <a:r>
              <a:rPr b="0" lang="en-US" sz="2400" spc="-1" strike="noStrike">
                <a:solidFill>
                  <a:schemeClr val="dk1">
                    <a:lumMod val="75000"/>
                    <a:lumOff val="25000"/>
                  </a:schemeClr>
                </a:solidFill>
                <a:latin typeface="Century Gothic"/>
              </a:rPr>
              <a:t>CTPCMS offers numerous advantages in terms of efficiency, accessibility, and effectiveness, it is essential to acknowledge and address potential challenges such as initial investment, integration complexities, user adoption, maintenance requirements, security risks, and dependency on technology. By implementing appropriate strategies to mitigate these challenges and capitalize on the benefits of CTPCMS, educational institutions can realize significant improvements in the placement process, student outcomes, and institutional reputation. </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1" name="Picture 4" descr=""/>
          <p:cNvPicPr/>
          <p:nvPr/>
        </p:nvPicPr>
        <p:blipFill>
          <a:blip r:embed="rId1"/>
          <a:stretch/>
        </p:blipFill>
        <p:spPr>
          <a:xfrm>
            <a:off x="0" y="0"/>
            <a:ext cx="12190680" cy="685656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PlaceHolder 1"/>
          <p:cNvSpPr>
            <a:spLocks noGrp="1"/>
          </p:cNvSpPr>
          <p:nvPr>
            <p:ph type="title"/>
          </p:nvPr>
        </p:nvSpPr>
        <p:spPr>
          <a:xfrm>
            <a:off x="4281480" y="964080"/>
            <a:ext cx="3627360" cy="705600"/>
          </a:xfrm>
          <a:prstGeom prst="rect">
            <a:avLst/>
          </a:prstGeom>
          <a:noFill/>
          <a:ln w="0">
            <a:noFill/>
          </a:ln>
        </p:spPr>
        <p:txBody>
          <a:bodyPr lIns="91440" rIns="91440" tIns="45720" bIns="45720" anchor="ctr">
            <a:noAutofit/>
          </a:bodyPr>
          <a:p>
            <a:pPr indent="0" defTabSz="457200">
              <a:lnSpc>
                <a:spcPct val="100000"/>
              </a:lnSpc>
              <a:buNone/>
              <a:tabLst>
                <a:tab algn="l" pos="0"/>
              </a:tabLst>
            </a:pPr>
            <a:r>
              <a:rPr b="1" lang="en-US" sz="3600" spc="-1" strike="noStrike">
                <a:solidFill>
                  <a:schemeClr val="lt2"/>
                </a:solidFill>
                <a:latin typeface="Times New Roman"/>
              </a:rPr>
              <a:t>INRODUCTION</a:t>
            </a:r>
            <a:endParaRPr b="0" lang="en-US" sz="3600" spc="-1" strike="noStrike">
              <a:solidFill>
                <a:srgbClr val="000000"/>
              </a:solidFill>
              <a:latin typeface="Arial"/>
            </a:endParaRPr>
          </a:p>
        </p:txBody>
      </p:sp>
      <p:sp>
        <p:nvSpPr>
          <p:cNvPr id="367" name="PlaceHolder 2"/>
          <p:cNvSpPr>
            <a:spLocks noGrp="1"/>
          </p:cNvSpPr>
          <p:nvPr>
            <p:ph/>
          </p:nvPr>
        </p:nvSpPr>
        <p:spPr>
          <a:xfrm>
            <a:off x="1154880" y="2603520"/>
            <a:ext cx="8824320" cy="3414960"/>
          </a:xfrm>
          <a:prstGeom prst="rect">
            <a:avLst/>
          </a:prstGeom>
          <a:noFill/>
          <a:ln w="0">
            <a:noFill/>
          </a:ln>
        </p:spPr>
        <p:txBody>
          <a:bodyPr lIns="91440" rIns="91440" tIns="45720" bIns="45720" anchor="t">
            <a:noAutofit/>
          </a:bodyPr>
          <a:p>
            <a:pPr marL="76320" indent="0" algn="just">
              <a:lnSpc>
                <a:spcPct val="156000"/>
              </a:lnSpc>
              <a:spcAft>
                <a:spcPts val="1236"/>
              </a:spcAft>
              <a:buNone/>
              <a:tabLst>
                <a:tab algn="l" pos="0"/>
              </a:tabLst>
            </a:pPr>
            <a:r>
              <a:rPr b="0" lang="en-US" sz="1800" spc="-1" strike="noStrike">
                <a:solidFill>
                  <a:schemeClr val="dk1">
                    <a:lumMod val="75000"/>
                    <a:lumOff val="25000"/>
                  </a:schemeClr>
                </a:solidFill>
                <a:latin typeface="Times New Roman"/>
                <a:ea typeface="Calibri"/>
              </a:rPr>
              <a:t>In today's competitive job market, the role of campus training and placement cells within educational institutions has become increasingly vital. These cells serve as intermediaries between students seeking employment opportunities and companies looking to recruit fresh talent. However, managing the multitude of tasks involved in the placement process can be complex and time-consuming. To address these challenges, the Campus Training and Placement Cell Management System (CTPCMS) offers a comprehensive solution.</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PlaceHolder 1"/>
          <p:cNvSpPr>
            <a:spLocks noGrp="1"/>
          </p:cNvSpPr>
          <p:nvPr>
            <p:ph type="title"/>
          </p:nvPr>
        </p:nvSpPr>
        <p:spPr>
          <a:xfrm>
            <a:off x="3989160" y="1031400"/>
            <a:ext cx="4925160" cy="705600"/>
          </a:xfrm>
          <a:prstGeom prst="rect">
            <a:avLst/>
          </a:prstGeom>
          <a:noFill/>
          <a:ln w="0">
            <a:noFill/>
          </a:ln>
        </p:spPr>
        <p:txBody>
          <a:bodyPr lIns="91440" rIns="91440" tIns="45720" bIns="45720" anchor="ctr">
            <a:noAutofit/>
          </a:bodyPr>
          <a:p>
            <a:pPr indent="0" defTabSz="457200">
              <a:lnSpc>
                <a:spcPct val="100000"/>
              </a:lnSpc>
              <a:buNone/>
              <a:tabLst>
                <a:tab algn="l" pos="0"/>
              </a:tabLst>
            </a:pPr>
            <a:r>
              <a:rPr b="1" lang="en-US" sz="3600" spc="-1" strike="noStrike">
                <a:solidFill>
                  <a:schemeClr val="lt1"/>
                </a:solidFill>
                <a:latin typeface="Times New Roman"/>
              </a:rPr>
              <a:t>SCOPE OF SYSTEM</a:t>
            </a:r>
            <a:endParaRPr b="0" lang="en-US" sz="3600" spc="-1" strike="noStrike">
              <a:solidFill>
                <a:srgbClr val="000000"/>
              </a:solidFill>
              <a:latin typeface="Arial"/>
            </a:endParaRPr>
          </a:p>
        </p:txBody>
      </p:sp>
      <p:sp>
        <p:nvSpPr>
          <p:cNvPr id="369" name="TextBox 7"/>
          <p:cNvSpPr/>
          <p:nvPr/>
        </p:nvSpPr>
        <p:spPr>
          <a:xfrm>
            <a:off x="1744560" y="2533320"/>
            <a:ext cx="10025280" cy="33814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chemeClr val="dk1"/>
                </a:solidFill>
                <a:latin typeface="Times New Roman"/>
                <a:ea typeface="SimSun"/>
              </a:rPr>
              <a:t>The scope of the Campus Training and Placement Cell Management System (CTPCMS) encompasses various aspects of managing campus placement activities within educational institutions. The system aims to address the needs of students, placement coordinators, recruiters, and administrators involved in the placement process. The key components within the scope of CTPCMS include: </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chemeClr val="dk1"/>
                </a:solidFill>
                <a:latin typeface="Times New Roman"/>
                <a:ea typeface="SimSun"/>
              </a:rPr>
              <a:t>	</a:t>
            </a:r>
            <a:r>
              <a:rPr b="0" lang="en-US" sz="1800" spc="-1" strike="noStrike">
                <a:solidFill>
                  <a:schemeClr val="dk1"/>
                </a:solidFill>
                <a:latin typeface="Times New Roman"/>
                <a:ea typeface="SimSun"/>
              </a:rPr>
              <a:t>1.Student Management</a:t>
            </a:r>
            <a:endParaRPr b="0" lang="en-US" sz="1800" spc="-1" strike="noStrike">
              <a:solidFill>
                <a:srgbClr val="000000"/>
              </a:solidFill>
              <a:latin typeface="Arial"/>
            </a:endParaRPr>
          </a:p>
          <a:p>
            <a:pPr>
              <a:lnSpc>
                <a:spcPct val="100000"/>
              </a:lnSpc>
            </a:pPr>
            <a:r>
              <a:rPr b="0" lang="en-US" sz="1800" spc="-1" strike="noStrike">
                <a:solidFill>
                  <a:schemeClr val="dk1"/>
                </a:solidFill>
                <a:latin typeface="Times New Roman"/>
                <a:ea typeface="SimSun"/>
              </a:rPr>
              <a:t>	</a:t>
            </a:r>
            <a:r>
              <a:rPr b="0" lang="en-US" sz="1800" spc="-1" strike="noStrike">
                <a:solidFill>
                  <a:schemeClr val="dk1"/>
                </a:solidFill>
                <a:latin typeface="Times New Roman"/>
                <a:ea typeface="SimSun"/>
              </a:rPr>
              <a:t>2.Job Posting and Management</a:t>
            </a:r>
            <a:endParaRPr b="0" lang="en-US" sz="1800" spc="-1" strike="noStrike">
              <a:solidFill>
                <a:srgbClr val="000000"/>
              </a:solidFill>
              <a:latin typeface="Arial"/>
            </a:endParaRPr>
          </a:p>
          <a:p>
            <a:pPr>
              <a:lnSpc>
                <a:spcPct val="100000"/>
              </a:lnSpc>
            </a:pPr>
            <a:r>
              <a:rPr b="0" lang="en-US" sz="1800" spc="-1" strike="noStrike">
                <a:solidFill>
                  <a:schemeClr val="dk1"/>
                </a:solidFill>
                <a:latin typeface="Times New Roman"/>
                <a:ea typeface="SimSun"/>
              </a:rPr>
              <a:t>	</a:t>
            </a:r>
            <a:r>
              <a:rPr b="0" lang="en-US" sz="1800" spc="-1" strike="noStrike">
                <a:solidFill>
                  <a:schemeClr val="dk1"/>
                </a:solidFill>
                <a:latin typeface="Times New Roman"/>
                <a:ea typeface="SimSun"/>
              </a:rPr>
              <a:t>3.Placement Tracking</a:t>
            </a:r>
            <a:endParaRPr b="0" lang="en-US" sz="1800" spc="-1" strike="noStrike">
              <a:solidFill>
                <a:srgbClr val="000000"/>
              </a:solidFill>
              <a:latin typeface="Arial"/>
            </a:endParaRPr>
          </a:p>
          <a:p>
            <a:pPr>
              <a:lnSpc>
                <a:spcPct val="100000"/>
              </a:lnSpc>
            </a:pPr>
            <a:r>
              <a:rPr b="0" lang="en-US" sz="1800" spc="-1" strike="noStrike">
                <a:solidFill>
                  <a:schemeClr val="dk1"/>
                </a:solidFill>
                <a:latin typeface="Times New Roman"/>
                <a:ea typeface="SimSun"/>
              </a:rPr>
              <a:t>	</a:t>
            </a:r>
            <a:r>
              <a:rPr b="0" lang="en-US" sz="1800" spc="-1" strike="noStrike">
                <a:solidFill>
                  <a:schemeClr val="dk1"/>
                </a:solidFill>
                <a:latin typeface="Times New Roman"/>
                <a:ea typeface="SimSun"/>
              </a:rPr>
              <a:t>4.Communication And Collebration</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PlaceHolder 1"/>
          <p:cNvSpPr>
            <a:spLocks noGrp="1"/>
          </p:cNvSpPr>
          <p:nvPr>
            <p:ph type="title"/>
          </p:nvPr>
        </p:nvSpPr>
        <p:spPr>
          <a:xfrm>
            <a:off x="3429000" y="1110240"/>
            <a:ext cx="5722560" cy="705600"/>
          </a:xfrm>
          <a:prstGeom prst="rect">
            <a:avLst/>
          </a:prstGeom>
          <a:noFill/>
          <a:ln w="0">
            <a:noFill/>
          </a:ln>
        </p:spPr>
        <p:txBody>
          <a:bodyPr lIns="91440" rIns="91440" tIns="45720" bIns="45720" anchor="ctr">
            <a:noAutofit/>
          </a:bodyPr>
          <a:p>
            <a:pPr indent="0" defTabSz="457200">
              <a:lnSpc>
                <a:spcPct val="100000"/>
              </a:lnSpc>
              <a:buNone/>
              <a:tabLst>
                <a:tab algn="l" pos="0"/>
              </a:tabLst>
            </a:pPr>
            <a:r>
              <a:rPr b="0" lang="en-US" sz="3600" spc="-1" strike="noStrike">
                <a:solidFill>
                  <a:schemeClr val="lt2"/>
                </a:solidFill>
                <a:latin typeface="Century Gothic"/>
              </a:rPr>
              <a:t>PURPOSE OF SYSTEM</a:t>
            </a:r>
            <a:endParaRPr b="0" lang="en-US" sz="3600" spc="-1" strike="noStrike">
              <a:solidFill>
                <a:srgbClr val="000000"/>
              </a:solidFill>
              <a:latin typeface="Arial"/>
            </a:endParaRPr>
          </a:p>
        </p:txBody>
      </p:sp>
      <p:sp>
        <p:nvSpPr>
          <p:cNvPr id="371" name="PlaceHolder 2"/>
          <p:cNvSpPr>
            <a:spLocks noGrp="1"/>
          </p:cNvSpPr>
          <p:nvPr>
            <p:ph/>
          </p:nvPr>
        </p:nvSpPr>
        <p:spPr>
          <a:xfrm>
            <a:off x="1154880" y="2603520"/>
            <a:ext cx="8824320" cy="3414960"/>
          </a:xfrm>
          <a:prstGeom prst="rect">
            <a:avLst/>
          </a:prstGeom>
          <a:noFill/>
          <a:ln w="0">
            <a:noFill/>
          </a:ln>
        </p:spPr>
        <p:txBody>
          <a:bodyPr lIns="91440" rIns="91440" tIns="45720" bIns="45720" anchor="t">
            <a:noAutofit/>
          </a:bodyPr>
          <a:p>
            <a:pPr marL="343080" indent="-343080" defTabSz="457200">
              <a:lnSpc>
                <a:spcPct val="100000"/>
              </a:lnSpc>
              <a:buClr>
                <a:srgbClr val="b31166"/>
              </a:buClr>
              <a:buSzPct val="80000"/>
              <a:buFont typeface="Wingdings 3" charset="2"/>
              <a:buChar char=""/>
            </a:pPr>
            <a:r>
              <a:rPr b="0" lang="en-US" sz="1800" spc="-1" strike="noStrike">
                <a:solidFill>
                  <a:schemeClr val="dk1">
                    <a:lumMod val="75000"/>
                    <a:lumOff val="25000"/>
                  </a:schemeClr>
                </a:solidFill>
                <a:latin typeface="Times New Roman"/>
              </a:rPr>
              <a:t>The purpose of developing the Campus Training and Placement Cell Management System (CTPCMS) is multifaceted and encompasses several key objectives:</a:t>
            </a:r>
            <a:endParaRPr b="0" lang="en-US" sz="1800" spc="-1" strike="noStrike">
              <a:solidFill>
                <a:srgbClr val="000000"/>
              </a:solidFill>
              <a:latin typeface="Arial"/>
            </a:endParaRPr>
          </a:p>
          <a:p>
            <a:pPr marL="343080" indent="-343080" defTabSz="457200">
              <a:lnSpc>
                <a:spcPct val="100000"/>
              </a:lnSpc>
              <a:buClr>
                <a:srgbClr val="b31166"/>
              </a:buClr>
              <a:buSzPct val="80000"/>
              <a:buFont typeface="Wingdings 3" charset="2"/>
              <a:buChar char=""/>
            </a:pPr>
            <a:r>
              <a:rPr b="0" lang="en-US" sz="1800" spc="-1" strike="noStrike">
                <a:solidFill>
                  <a:schemeClr val="dk1">
                    <a:lumMod val="75000"/>
                    <a:lumOff val="25000"/>
                  </a:schemeClr>
                </a:solidFill>
                <a:latin typeface="Times New Roman"/>
                <a:ea typeface="SimSun"/>
              </a:rPr>
              <a:t>Streamline Placement Process:CTPCMS aims to streamline the various processes involved in managing campus placements, including job posting, application processing, and placement tracking. </a:t>
            </a:r>
            <a:endParaRPr b="0" lang="en-US" sz="1800" spc="-1" strike="noStrike">
              <a:solidFill>
                <a:srgbClr val="000000"/>
              </a:solidFill>
              <a:latin typeface="Arial"/>
            </a:endParaRPr>
          </a:p>
          <a:p>
            <a:pPr marL="343080" indent="-343080" defTabSz="457200">
              <a:lnSpc>
                <a:spcPct val="100000"/>
              </a:lnSpc>
              <a:buClr>
                <a:srgbClr val="b31166"/>
              </a:buClr>
              <a:buSzPct val="80000"/>
              <a:buFont typeface="Wingdings 3" charset="2"/>
              <a:buChar char=""/>
            </a:pPr>
            <a:r>
              <a:rPr b="0" lang="en-US" sz="1800" spc="-1" strike="noStrike">
                <a:solidFill>
                  <a:schemeClr val="dk1">
                    <a:lumMod val="75000"/>
                    <a:lumOff val="25000"/>
                  </a:schemeClr>
                </a:solidFill>
                <a:latin typeface="Times New Roman"/>
                <a:ea typeface="SimSun"/>
              </a:rPr>
              <a:t>Optimize Decision Making:By leveraging data analytics and reporting capabilities, CTPCMS enables placement coordinators and administrators to make data-driven decisions to optimize the placement process.</a:t>
            </a:r>
            <a:endParaRPr b="0" lang="en-US" sz="1800" spc="-1" strike="noStrike">
              <a:solidFill>
                <a:srgbClr val="000000"/>
              </a:solidFill>
              <a:latin typeface="Arial"/>
            </a:endParaRPr>
          </a:p>
          <a:p>
            <a:pPr marL="343080" indent="-343080" defTabSz="457200">
              <a:lnSpc>
                <a:spcPct val="100000"/>
              </a:lnSpc>
              <a:buClr>
                <a:srgbClr val="b31166"/>
              </a:buClr>
              <a:buSzPct val="80000"/>
              <a:buFont typeface="Wingdings 3" charset="2"/>
              <a:buChar char=""/>
            </a:pPr>
            <a:r>
              <a:rPr b="0" lang="en-US" sz="1800" spc="-1" strike="noStrike">
                <a:solidFill>
                  <a:schemeClr val="dk1">
                    <a:lumMod val="75000"/>
                    <a:lumOff val="25000"/>
                  </a:schemeClr>
                </a:solidFill>
                <a:latin typeface="Times New Roman"/>
                <a:ea typeface="SimSun"/>
              </a:rPr>
              <a:t>Empower Student:CTPCMS empowers students by providing them with the tools and resources they need to enhance their employability and secure meaningful employment opportunities.</a:t>
            </a:r>
            <a:endParaRPr b="0" lang="en-US" sz="1800" spc="-1" strike="noStrike">
              <a:solidFill>
                <a:srgbClr val="000000"/>
              </a:solidFill>
              <a:latin typeface="Arial"/>
            </a:endParaRPr>
          </a:p>
          <a:p>
            <a:pPr marL="343080" indent="-343080" defTabSz="457200">
              <a:lnSpc>
                <a:spcPct val="100000"/>
              </a:lnSpc>
              <a:buClr>
                <a:srgbClr val="b31166"/>
              </a:buClr>
              <a:buSzPct val="80000"/>
              <a:buFont typeface="Wingdings 3" charset="2"/>
              <a:buChar char=""/>
            </a:pPr>
            <a:r>
              <a:rPr b="0" lang="en-US" sz="1800" spc="-1" strike="noStrike">
                <a:solidFill>
                  <a:schemeClr val="dk1">
                    <a:lumMod val="75000"/>
                    <a:lumOff val="25000"/>
                  </a:schemeClr>
                </a:solidFill>
                <a:latin typeface="Times New Roman"/>
                <a:ea typeface="SimSun"/>
              </a:rPr>
              <a:t>Strengthen Industry Connections:CTPCMS strengthens the connection between educational institutions and the industry by facilitating connections between students and recruiters.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PlaceHolder 1"/>
          <p:cNvSpPr>
            <a:spLocks noGrp="1"/>
          </p:cNvSpPr>
          <p:nvPr>
            <p:ph type="title"/>
          </p:nvPr>
        </p:nvSpPr>
        <p:spPr>
          <a:xfrm>
            <a:off x="2971800" y="1143000"/>
            <a:ext cx="5899320" cy="705600"/>
          </a:xfrm>
          <a:prstGeom prst="rect">
            <a:avLst/>
          </a:prstGeom>
          <a:noFill/>
          <a:ln w="0">
            <a:noFill/>
          </a:ln>
        </p:spPr>
        <p:txBody>
          <a:bodyPr lIns="91440" rIns="91440" tIns="45720" bIns="45720" anchor="ctr">
            <a:noAutofit/>
          </a:bodyPr>
          <a:p>
            <a:pPr indent="0" defTabSz="457200">
              <a:lnSpc>
                <a:spcPct val="100000"/>
              </a:lnSpc>
              <a:buNone/>
              <a:tabLst>
                <a:tab algn="l" pos="0"/>
              </a:tabLst>
            </a:pPr>
            <a:r>
              <a:rPr b="0" lang="en-US" sz="3600" spc="-1" strike="noStrike">
                <a:solidFill>
                  <a:schemeClr val="lt2"/>
                </a:solidFill>
                <a:latin typeface="Times New Roman"/>
              </a:rPr>
              <a:t>OBJECTIVE OF SYSTEM</a:t>
            </a:r>
            <a:br>
              <a:rPr sz="3600"/>
            </a:br>
            <a:endParaRPr b="0" lang="en-US" sz="3600" spc="-1" strike="noStrike">
              <a:solidFill>
                <a:srgbClr val="000000"/>
              </a:solidFill>
              <a:latin typeface="Arial"/>
            </a:endParaRPr>
          </a:p>
        </p:txBody>
      </p:sp>
      <p:sp>
        <p:nvSpPr>
          <p:cNvPr id="373" name="PlaceHolder 2"/>
          <p:cNvSpPr>
            <a:spLocks noGrp="1"/>
          </p:cNvSpPr>
          <p:nvPr>
            <p:ph/>
          </p:nvPr>
        </p:nvSpPr>
        <p:spPr>
          <a:xfrm>
            <a:off x="1154880" y="2603520"/>
            <a:ext cx="8824320" cy="3414960"/>
          </a:xfrm>
          <a:prstGeom prst="rect">
            <a:avLst/>
          </a:prstGeom>
          <a:noFill/>
          <a:ln w="0">
            <a:noFill/>
          </a:ln>
        </p:spPr>
        <p:txBody>
          <a:bodyPr lIns="91440" rIns="91440" tIns="45720" bIns="45720" anchor="t">
            <a:noAutofit/>
          </a:bodyPr>
          <a:p>
            <a:pPr indent="0">
              <a:lnSpc>
                <a:spcPct val="100000"/>
              </a:lnSpc>
              <a:buNone/>
              <a:tabLst>
                <a:tab algn="l" pos="0"/>
              </a:tabLst>
            </a:pPr>
            <a:r>
              <a:rPr b="0" lang="en-US" sz="1800" spc="-1" strike="noStrike">
                <a:solidFill>
                  <a:schemeClr val="dk1">
                    <a:lumMod val="75000"/>
                    <a:lumOff val="25000"/>
                  </a:schemeClr>
                </a:solidFill>
                <a:latin typeface="Times New Roman"/>
                <a:ea typeface="Calibri"/>
              </a:rPr>
              <a:t>The objective of the Campus Training and Placement Cell Management System (CTPCMS) is to create a comprehensive software solution that facilitates the efficient management of campus placement activities within educational institutions. The primary objectives of CTPCMS include: </a:t>
            </a:r>
            <a:endParaRPr b="0" lang="en-US" sz="1800" spc="-1" strike="noStrike">
              <a:solidFill>
                <a:srgbClr val="000000"/>
              </a:solidFill>
              <a:latin typeface="Arial"/>
            </a:endParaRPr>
          </a:p>
          <a:p>
            <a:pPr marL="343080" indent="-343080" defTabSz="457200">
              <a:lnSpc>
                <a:spcPct val="100000"/>
              </a:lnSpc>
              <a:spcBef>
                <a:spcPts val="1001"/>
              </a:spcBef>
              <a:buClr>
                <a:srgbClr val="b31166"/>
              </a:buClr>
              <a:buSzPct val="80000"/>
              <a:buFont typeface="Wingdings 3" charset="2"/>
              <a:buChar char=""/>
              <a:tabLst>
                <a:tab algn="l" pos="0"/>
              </a:tabLst>
            </a:pPr>
            <a:r>
              <a:rPr b="0" lang="en-US" sz="1800" spc="-1" strike="noStrike">
                <a:solidFill>
                  <a:schemeClr val="dk1">
                    <a:lumMod val="75000"/>
                    <a:lumOff val="25000"/>
                  </a:schemeClr>
                </a:solidFill>
                <a:latin typeface="Times New Roman"/>
                <a:ea typeface="Calibri"/>
              </a:rPr>
              <a:t> </a:t>
            </a:r>
            <a:r>
              <a:rPr b="0" lang="en-US" sz="1800" spc="-1" strike="noStrike">
                <a:solidFill>
                  <a:schemeClr val="dk1">
                    <a:lumMod val="75000"/>
                    <a:lumOff val="25000"/>
                  </a:schemeClr>
                </a:solidFill>
                <a:latin typeface="Times New Roman"/>
                <a:ea typeface="Calibri"/>
              </a:rPr>
              <a:t>Automation</a:t>
            </a:r>
            <a:endParaRPr b="0" lang="en-US" sz="1800" spc="-1" strike="noStrike">
              <a:solidFill>
                <a:srgbClr val="000000"/>
              </a:solidFill>
              <a:latin typeface="Arial"/>
            </a:endParaRPr>
          </a:p>
          <a:p>
            <a:pPr marL="343080" indent="-343080" defTabSz="457200">
              <a:lnSpc>
                <a:spcPct val="100000"/>
              </a:lnSpc>
              <a:spcBef>
                <a:spcPts val="1001"/>
              </a:spcBef>
              <a:buClr>
                <a:srgbClr val="b31166"/>
              </a:buClr>
              <a:buSzPct val="80000"/>
              <a:buFont typeface="Wingdings 3" charset="2"/>
              <a:buChar char=""/>
              <a:tabLst>
                <a:tab algn="l" pos="0"/>
              </a:tabLst>
            </a:pPr>
            <a:r>
              <a:rPr b="0" lang="en-US" sz="1800" spc="-1" strike="noStrike">
                <a:solidFill>
                  <a:schemeClr val="dk1">
                    <a:lumMod val="75000"/>
                    <a:lumOff val="25000"/>
                  </a:schemeClr>
                </a:solidFill>
                <a:latin typeface="Times New Roman"/>
                <a:ea typeface="Calibri"/>
              </a:rPr>
              <a:t> </a:t>
            </a:r>
            <a:r>
              <a:rPr b="0" lang="en-US" sz="1800" spc="-1" strike="noStrike">
                <a:solidFill>
                  <a:schemeClr val="dk1">
                    <a:lumMod val="75000"/>
                    <a:lumOff val="25000"/>
                  </a:schemeClr>
                </a:solidFill>
                <a:latin typeface="Times New Roman"/>
                <a:ea typeface="Calibri"/>
              </a:rPr>
              <a:t>Transparency </a:t>
            </a:r>
            <a:endParaRPr b="0" lang="en-US" sz="1800" spc="-1" strike="noStrike">
              <a:solidFill>
                <a:srgbClr val="000000"/>
              </a:solidFill>
              <a:latin typeface="Arial"/>
            </a:endParaRPr>
          </a:p>
          <a:p>
            <a:pPr marL="343080" indent="-343080" defTabSz="457200">
              <a:lnSpc>
                <a:spcPct val="100000"/>
              </a:lnSpc>
              <a:spcBef>
                <a:spcPts val="1001"/>
              </a:spcBef>
              <a:buClr>
                <a:srgbClr val="b31166"/>
              </a:buClr>
              <a:buSzPct val="80000"/>
              <a:buFont typeface="Wingdings 3" charset="2"/>
              <a:buChar char=""/>
              <a:tabLst>
                <a:tab algn="l" pos="0"/>
              </a:tabLst>
            </a:pPr>
            <a:r>
              <a:rPr b="0" lang="en-US" sz="1800" spc="-1" strike="noStrike">
                <a:solidFill>
                  <a:schemeClr val="dk1">
                    <a:lumMod val="75000"/>
                    <a:lumOff val="25000"/>
                  </a:schemeClr>
                </a:solidFill>
                <a:latin typeface="Times New Roman"/>
                <a:ea typeface="Calibri"/>
              </a:rPr>
              <a:t>Communication</a:t>
            </a:r>
            <a:endParaRPr b="0" lang="en-US" sz="1800" spc="-1" strike="noStrike">
              <a:solidFill>
                <a:srgbClr val="000000"/>
              </a:solidFill>
              <a:latin typeface="Arial"/>
            </a:endParaRPr>
          </a:p>
          <a:p>
            <a:pPr marL="343080" indent="-343080" defTabSz="457200">
              <a:lnSpc>
                <a:spcPct val="100000"/>
              </a:lnSpc>
              <a:spcBef>
                <a:spcPts val="1001"/>
              </a:spcBef>
              <a:buClr>
                <a:srgbClr val="b31166"/>
              </a:buClr>
              <a:buSzPct val="80000"/>
              <a:buFont typeface="Wingdings 3" charset="2"/>
              <a:buChar char=""/>
              <a:tabLst>
                <a:tab algn="l" pos="0"/>
              </a:tabLst>
            </a:pPr>
            <a:r>
              <a:rPr b="0" lang="en-US" sz="1800" spc="-1" strike="noStrike">
                <a:solidFill>
                  <a:schemeClr val="dk1">
                    <a:lumMod val="75000"/>
                    <a:lumOff val="25000"/>
                  </a:schemeClr>
                </a:solidFill>
                <a:latin typeface="Times New Roman"/>
                <a:ea typeface="Calibri"/>
              </a:rPr>
              <a:t>Empowerment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PlaceHolder 1"/>
          <p:cNvSpPr>
            <a:spLocks noGrp="1"/>
          </p:cNvSpPr>
          <p:nvPr>
            <p:ph type="title"/>
          </p:nvPr>
        </p:nvSpPr>
        <p:spPr>
          <a:xfrm>
            <a:off x="3472560" y="1143000"/>
            <a:ext cx="6585120" cy="705600"/>
          </a:xfrm>
          <a:prstGeom prst="rect">
            <a:avLst/>
          </a:prstGeom>
          <a:noFill/>
          <a:ln w="0">
            <a:noFill/>
          </a:ln>
        </p:spPr>
        <p:txBody>
          <a:bodyPr lIns="91440" rIns="91440" tIns="45720" bIns="45720" anchor="ctr">
            <a:noAutofit/>
          </a:bodyPr>
          <a:p>
            <a:pPr indent="0" defTabSz="457200">
              <a:lnSpc>
                <a:spcPct val="100000"/>
              </a:lnSpc>
              <a:buNone/>
              <a:tabLst>
                <a:tab algn="l" pos="0"/>
              </a:tabLst>
            </a:pPr>
            <a:r>
              <a:rPr b="0" lang="en-US" sz="3600" spc="-1" strike="noStrike">
                <a:solidFill>
                  <a:schemeClr val="lt2"/>
                </a:solidFill>
                <a:latin typeface="Times New Roman"/>
              </a:rPr>
              <a:t>Fact Finding Techniques</a:t>
            </a:r>
            <a:br>
              <a:rPr sz="3600"/>
            </a:br>
            <a:endParaRPr b="0" lang="en-US" sz="3600" spc="-1" strike="noStrike">
              <a:solidFill>
                <a:srgbClr val="000000"/>
              </a:solidFill>
              <a:latin typeface="Arial"/>
            </a:endParaRPr>
          </a:p>
        </p:txBody>
      </p:sp>
      <p:sp>
        <p:nvSpPr>
          <p:cNvPr id="375" name="PlaceHolder 2"/>
          <p:cNvSpPr>
            <a:spLocks noGrp="1"/>
          </p:cNvSpPr>
          <p:nvPr>
            <p:ph/>
          </p:nvPr>
        </p:nvSpPr>
        <p:spPr>
          <a:xfrm>
            <a:off x="1171440" y="2300040"/>
            <a:ext cx="8824320" cy="3414960"/>
          </a:xfrm>
          <a:prstGeom prst="rect">
            <a:avLst/>
          </a:prstGeom>
          <a:noFill/>
          <a:ln w="0">
            <a:noFill/>
          </a:ln>
        </p:spPr>
        <p:txBody>
          <a:bodyPr lIns="91440" rIns="91440" tIns="45720" bIns="45720" anchor="t">
            <a:noAutofit/>
          </a:bodyPr>
          <a:p>
            <a:pPr marL="343080" indent="-343080" defTabSz="457200">
              <a:lnSpc>
                <a:spcPct val="100000"/>
              </a:lnSpc>
              <a:spcBef>
                <a:spcPts val="1191"/>
              </a:spcBef>
              <a:spcAft>
                <a:spcPts val="992"/>
              </a:spcAft>
              <a:buClr>
                <a:srgbClr val="b31166"/>
              </a:buClr>
              <a:buSzPct val="80000"/>
              <a:buFont typeface="Wingdings 3" charset="2"/>
              <a:buChar char=""/>
            </a:pPr>
            <a:r>
              <a:rPr b="0" lang="en-US" sz="1800" spc="-1" strike="noStrike">
                <a:solidFill>
                  <a:schemeClr val="dk1">
                    <a:lumMod val="75000"/>
                    <a:lumOff val="25000"/>
                  </a:schemeClr>
                </a:solidFill>
                <a:latin typeface="Times New Roman"/>
                <a:ea typeface="Calibri"/>
              </a:rPr>
              <a:t>Fact-finding techniques are methods used to gather information, requirements, and insights from stakeholders, users, and other sources to understand the current situation, identify needs, and inform decision-making in the context of software development projects. Here are some commonly used fact-finding techniques: </a:t>
            </a:r>
            <a:endParaRPr b="0" lang="en-US" sz="1800" spc="-1" strike="noStrike">
              <a:solidFill>
                <a:srgbClr val="000000"/>
              </a:solidFill>
              <a:latin typeface="Arial"/>
            </a:endParaRPr>
          </a:p>
          <a:p>
            <a:pPr marL="343080" indent="-343080" defTabSz="457200">
              <a:lnSpc>
                <a:spcPct val="100000"/>
              </a:lnSpc>
              <a:spcBef>
                <a:spcPts val="1191"/>
              </a:spcBef>
              <a:spcAft>
                <a:spcPts val="992"/>
              </a:spcAft>
              <a:buClr>
                <a:srgbClr val="b31166"/>
              </a:buClr>
              <a:buSzPct val="80000"/>
              <a:buFont typeface="Wingdings 3" charset="2"/>
              <a:buChar char=""/>
            </a:pPr>
            <a:r>
              <a:rPr b="0" lang="en-US" sz="1800" spc="-1" strike="noStrike">
                <a:solidFill>
                  <a:schemeClr val="dk1">
                    <a:lumMod val="75000"/>
                    <a:lumOff val="25000"/>
                  </a:schemeClr>
                </a:solidFill>
                <a:latin typeface="Times New Roman"/>
                <a:ea typeface="Calibri"/>
              </a:rPr>
              <a:t> </a:t>
            </a:r>
            <a:r>
              <a:rPr b="0" lang="en-US" sz="1800" spc="-1" strike="noStrike">
                <a:solidFill>
                  <a:schemeClr val="dk1">
                    <a:lumMod val="75000"/>
                    <a:lumOff val="25000"/>
                  </a:schemeClr>
                </a:solidFill>
                <a:latin typeface="Times New Roman"/>
                <a:ea typeface="Calibri"/>
              </a:rPr>
              <a:t>Interviews: </a:t>
            </a:r>
            <a:endParaRPr b="0" lang="en-US" sz="1800" spc="-1" strike="noStrike">
              <a:solidFill>
                <a:srgbClr val="000000"/>
              </a:solidFill>
              <a:latin typeface="Arial"/>
            </a:endParaRPr>
          </a:p>
          <a:p>
            <a:pPr lvl="1" marL="864000" indent="-324000" defTabSz="457200">
              <a:lnSpc>
                <a:spcPct val="100000"/>
              </a:lnSpc>
              <a:spcBef>
                <a:spcPts val="1191"/>
              </a:spcBef>
              <a:spcAft>
                <a:spcPts val="992"/>
              </a:spcAft>
              <a:buClr>
                <a:srgbClr val="000000"/>
              </a:buClr>
              <a:buSzPct val="75000"/>
              <a:buFont typeface="Symbol" charset="2"/>
              <a:buChar char=""/>
            </a:pPr>
            <a:r>
              <a:rPr b="0" lang="en-US" sz="1800" spc="-1" strike="noStrike">
                <a:solidFill>
                  <a:schemeClr val="dk1">
                    <a:lumMod val="75000"/>
                    <a:lumOff val="25000"/>
                  </a:schemeClr>
                </a:solidFill>
                <a:latin typeface="Times New Roman"/>
                <a:ea typeface="Calibri"/>
              </a:rPr>
              <a:t>Conducting structured or unstructured interviews with stakeholders, users, subject matter experts, and other relevant parties to gather information, elicit requirements, and understand perspectives. Interviews allow for open-ended discussions and follow-up questions to explore topics in depth. </a:t>
            </a:r>
            <a:endParaRPr b="0" lang="en-US" sz="1800" spc="-1" strike="noStrike">
              <a:solidFill>
                <a:srgbClr val="000000"/>
              </a:solidFill>
              <a:latin typeface="Arial"/>
            </a:endParaRPr>
          </a:p>
          <a:p>
            <a:pPr marL="343080" indent="-343080" defTabSz="457200">
              <a:lnSpc>
                <a:spcPct val="100000"/>
              </a:lnSpc>
              <a:spcBef>
                <a:spcPts val="1191"/>
              </a:spcBef>
              <a:spcAft>
                <a:spcPts val="992"/>
              </a:spcAft>
              <a:buClr>
                <a:srgbClr val="b31166"/>
              </a:buClr>
              <a:buSzPct val="80000"/>
              <a:buFont typeface="Wingdings 3" charset="2"/>
              <a:buChar char=""/>
            </a:pPr>
            <a:r>
              <a:rPr b="0" lang="en-US" sz="1800" spc="-1" strike="noStrike">
                <a:solidFill>
                  <a:schemeClr val="dk1">
                    <a:lumMod val="75000"/>
                    <a:lumOff val="25000"/>
                  </a:schemeClr>
                </a:solidFill>
                <a:latin typeface="Times New Roman"/>
                <a:ea typeface="Calibri"/>
              </a:rPr>
              <a:t> </a:t>
            </a:r>
            <a:r>
              <a:rPr b="0" lang="en-US" sz="1800" spc="-1" strike="noStrike">
                <a:solidFill>
                  <a:schemeClr val="dk1">
                    <a:lumMod val="75000"/>
                    <a:lumOff val="25000"/>
                  </a:schemeClr>
                </a:solidFill>
                <a:latin typeface="Times New Roman"/>
                <a:ea typeface="Calibri"/>
              </a:rPr>
              <a:t>Questionnaires and Surveys:</a:t>
            </a:r>
            <a:endParaRPr b="0" lang="en-US" sz="1800" spc="-1" strike="noStrike">
              <a:solidFill>
                <a:srgbClr val="000000"/>
              </a:solidFill>
              <a:latin typeface="Arial"/>
            </a:endParaRPr>
          </a:p>
          <a:p>
            <a:pPr lvl="1" marL="864000" indent="-324000" defTabSz="457200">
              <a:lnSpc>
                <a:spcPct val="100000"/>
              </a:lnSpc>
              <a:spcBef>
                <a:spcPts val="1191"/>
              </a:spcBef>
              <a:spcAft>
                <a:spcPts val="992"/>
              </a:spcAft>
              <a:buClr>
                <a:srgbClr val="000000"/>
              </a:buClr>
              <a:buSzPct val="75000"/>
              <a:buFont typeface="Symbol" charset="2"/>
              <a:buChar char=""/>
            </a:pPr>
            <a:r>
              <a:rPr b="0" lang="en-US" sz="1800" spc="-1" strike="noStrike">
                <a:solidFill>
                  <a:schemeClr val="dk1">
                    <a:lumMod val="75000"/>
                    <a:lumOff val="25000"/>
                  </a:schemeClr>
                </a:solidFill>
                <a:latin typeface="Times New Roman"/>
                <a:ea typeface="Calibri"/>
              </a:rPr>
              <a:t>Distributing questionnaires or surveys to stakeholders and users to collect data, opinions, preferences, and feedback on specific topics or areas of interest.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PlaceHolder 1"/>
          <p:cNvSpPr>
            <a:spLocks noGrp="1"/>
          </p:cNvSpPr>
          <p:nvPr>
            <p:ph type="title"/>
          </p:nvPr>
        </p:nvSpPr>
        <p:spPr>
          <a:xfrm>
            <a:off x="3429000" y="1110240"/>
            <a:ext cx="5722560" cy="705600"/>
          </a:xfrm>
          <a:prstGeom prst="rect">
            <a:avLst/>
          </a:prstGeom>
          <a:noFill/>
          <a:ln w="0">
            <a:noFill/>
          </a:ln>
        </p:spPr>
        <p:txBody>
          <a:bodyPr lIns="91440" rIns="91440" tIns="45720" bIns="45720" anchor="ctr">
            <a:noAutofit/>
          </a:bodyPr>
          <a:p>
            <a:pPr indent="0" defTabSz="457200">
              <a:lnSpc>
                <a:spcPct val="100000"/>
              </a:lnSpc>
              <a:buNone/>
              <a:tabLst>
                <a:tab algn="l" pos="0"/>
              </a:tabLst>
            </a:pPr>
            <a:r>
              <a:rPr b="0" lang="en-US" sz="3600" spc="-1" strike="noStrike">
                <a:solidFill>
                  <a:schemeClr val="lt2"/>
                </a:solidFill>
                <a:latin typeface="Century Gothic"/>
              </a:rPr>
              <a:t>Fact Finding Techniques</a:t>
            </a:r>
            <a:endParaRPr b="0" lang="en-US" sz="3600" spc="-1" strike="noStrike">
              <a:solidFill>
                <a:srgbClr val="000000"/>
              </a:solidFill>
              <a:latin typeface="Arial"/>
            </a:endParaRPr>
          </a:p>
        </p:txBody>
      </p:sp>
      <p:sp>
        <p:nvSpPr>
          <p:cNvPr id="377" name="PlaceHolder 2"/>
          <p:cNvSpPr>
            <a:spLocks noGrp="1"/>
          </p:cNvSpPr>
          <p:nvPr>
            <p:ph/>
          </p:nvPr>
        </p:nvSpPr>
        <p:spPr>
          <a:xfrm>
            <a:off x="1154880" y="2603520"/>
            <a:ext cx="8824320" cy="3414960"/>
          </a:xfrm>
          <a:prstGeom prst="rect">
            <a:avLst/>
          </a:prstGeom>
          <a:noFill/>
          <a:ln w="0">
            <a:noFill/>
          </a:ln>
        </p:spPr>
        <p:txBody>
          <a:bodyPr lIns="91440" rIns="91440" tIns="45720" bIns="45720" anchor="t">
            <a:noAutofit/>
          </a:bodyPr>
          <a:p>
            <a:pPr marL="343080" indent="-343080" defTabSz="457200">
              <a:lnSpc>
                <a:spcPct val="100000"/>
              </a:lnSpc>
              <a:spcBef>
                <a:spcPts val="1191"/>
              </a:spcBef>
              <a:spcAft>
                <a:spcPts val="992"/>
              </a:spcAft>
              <a:buClr>
                <a:srgbClr val="b31166"/>
              </a:buClr>
              <a:buSzPct val="80000"/>
              <a:buFont typeface="Wingdings 3" charset="2"/>
              <a:buChar char=""/>
            </a:pPr>
            <a:r>
              <a:rPr b="0" lang="en-US" sz="1800" spc="-1" strike="noStrike">
                <a:solidFill>
                  <a:schemeClr val="dk1">
                    <a:lumMod val="75000"/>
                    <a:lumOff val="25000"/>
                  </a:schemeClr>
                </a:solidFill>
                <a:latin typeface="Times New Roman"/>
              </a:rPr>
              <a:t>  </a:t>
            </a:r>
            <a:r>
              <a:rPr b="0" lang="en-US" sz="1800" spc="-1" strike="noStrike">
                <a:solidFill>
                  <a:schemeClr val="dk1">
                    <a:lumMod val="75000"/>
                    <a:lumOff val="25000"/>
                  </a:schemeClr>
                </a:solidFill>
                <a:latin typeface="Times New Roman"/>
              </a:rPr>
              <a:t>Observation:   </a:t>
            </a:r>
            <a:endParaRPr b="0" lang="en-US" sz="1800" spc="-1" strike="noStrike">
              <a:solidFill>
                <a:srgbClr val="000000"/>
              </a:solidFill>
              <a:latin typeface="Arial"/>
            </a:endParaRPr>
          </a:p>
          <a:p>
            <a:pPr lvl="1" marL="864000" indent="-324000" defTabSz="457200">
              <a:lnSpc>
                <a:spcPct val="100000"/>
              </a:lnSpc>
              <a:spcBef>
                <a:spcPts val="1191"/>
              </a:spcBef>
              <a:spcAft>
                <a:spcPts val="992"/>
              </a:spcAft>
              <a:buClr>
                <a:srgbClr val="000000"/>
              </a:buClr>
              <a:buSzPct val="75000"/>
              <a:buFont typeface="Symbol" charset="2"/>
              <a:buChar char=""/>
            </a:pPr>
            <a:r>
              <a:rPr b="0" lang="en-US" sz="1800" spc="-1" strike="noStrike">
                <a:solidFill>
                  <a:schemeClr val="dk1">
                    <a:lumMod val="75000"/>
                    <a:lumOff val="25000"/>
                  </a:schemeClr>
                </a:solidFill>
                <a:latin typeface="Times New Roman"/>
              </a:rPr>
              <a:t>Observing users, processes, and interactions in their natural environment to understand how systems are used, identify pain points, and uncover areas for improvement. Observation can provide valuable insights into user behavior, workflow patterns, and usability issues that may not be apparent through other methods. </a:t>
            </a:r>
            <a:endParaRPr b="0" lang="en-US" sz="1800" spc="-1" strike="noStrike">
              <a:solidFill>
                <a:srgbClr val="000000"/>
              </a:solidFill>
              <a:latin typeface="Arial"/>
            </a:endParaRPr>
          </a:p>
          <a:p>
            <a:pPr marL="343080" indent="-343080" defTabSz="457200">
              <a:lnSpc>
                <a:spcPct val="100000"/>
              </a:lnSpc>
              <a:spcBef>
                <a:spcPts val="1191"/>
              </a:spcBef>
              <a:spcAft>
                <a:spcPts val="992"/>
              </a:spcAft>
              <a:buClr>
                <a:srgbClr val="b31166"/>
              </a:buClr>
              <a:buSzPct val="80000"/>
              <a:buFont typeface="Wingdings 3" charset="2"/>
              <a:buChar char=""/>
            </a:pPr>
            <a:r>
              <a:rPr b="0" lang="en-US" sz="1800" spc="-1" strike="noStrike">
                <a:solidFill>
                  <a:schemeClr val="dk1">
                    <a:lumMod val="75000"/>
                    <a:lumOff val="25000"/>
                  </a:schemeClr>
                </a:solidFill>
                <a:latin typeface="Times New Roman"/>
                <a:ea typeface="SimSun"/>
              </a:rPr>
              <a:t>Document Analysis:</a:t>
            </a:r>
            <a:endParaRPr b="0" lang="en-US" sz="1800" spc="-1" strike="noStrike">
              <a:solidFill>
                <a:srgbClr val="000000"/>
              </a:solidFill>
              <a:latin typeface="Arial"/>
            </a:endParaRPr>
          </a:p>
          <a:p>
            <a:pPr lvl="1" marL="864000" indent="-324000" defTabSz="457200">
              <a:lnSpc>
                <a:spcPct val="100000"/>
              </a:lnSpc>
              <a:spcBef>
                <a:spcPts val="1191"/>
              </a:spcBef>
              <a:spcAft>
                <a:spcPts val="992"/>
              </a:spcAft>
              <a:buClr>
                <a:srgbClr val="000000"/>
              </a:buClr>
              <a:buSzPct val="75000"/>
              <a:buFont typeface="Symbol" charset="2"/>
              <a:buChar char=""/>
            </a:pPr>
            <a:r>
              <a:rPr b="0" lang="en-US" sz="1800" spc="-1" strike="noStrike">
                <a:solidFill>
                  <a:schemeClr val="dk1">
                    <a:lumMod val="75000"/>
                    <a:lumOff val="25000"/>
                  </a:schemeClr>
                </a:solidFill>
                <a:latin typeface="Times New Roman"/>
                <a:ea typeface="SimSun"/>
              </a:rPr>
              <a:t>Reviewing existing documentation, reports, specifications, requirements documents, and other relevant materials to gather information, clarify details, and validate understanding. Document analysis helps identify gaps, inconsistencies, and dependencies that need to be addressed in the software development process. </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_rels/theme1.xml.rels><?xml version="1.0" encoding="UTF-8"?>
<Relationships xmlns="http://schemas.openxmlformats.org/package/2006/relationships"><Relationship Id="rId1" Type="http://schemas.openxmlformats.org/officeDocument/2006/relationships/image" Target="../media/image1.jpeg"/>
</Relationships>
</file>

<file path=ppt/theme/_rels/theme10.xml.rels><?xml version="1.0" encoding="UTF-8"?>
<Relationships xmlns="http://schemas.openxmlformats.org/package/2006/relationships"><Relationship Id="rId1" Type="http://schemas.openxmlformats.org/officeDocument/2006/relationships/image" Target="../media/image1.jpeg"/>
</Relationships>
</file>

<file path=ppt/theme/_rels/theme11.xml.rels><?xml version="1.0" encoding="UTF-8"?>
<Relationships xmlns="http://schemas.openxmlformats.org/package/2006/relationships"><Relationship Id="rId1" Type="http://schemas.openxmlformats.org/officeDocument/2006/relationships/image" Target="../media/image1.jpeg"/>
</Relationships>
</file>

<file path=ppt/theme/_rels/theme12.xml.rels><?xml version="1.0" encoding="UTF-8"?>
<Relationships xmlns="http://schemas.openxmlformats.org/package/2006/relationships"><Relationship Id="rId1" Type="http://schemas.openxmlformats.org/officeDocument/2006/relationships/image" Target="../media/image1.jpeg"/>
</Relationships>
</file>

<file path=ppt/theme/_rels/theme13.xml.rels><?xml version="1.0" encoding="UTF-8"?>
<Relationships xmlns="http://schemas.openxmlformats.org/package/2006/relationships"><Relationship Id="rId1" Type="http://schemas.openxmlformats.org/officeDocument/2006/relationships/image" Target="../media/image1.jpeg"/>
</Relationships>
</file>

<file path=ppt/theme/_rels/theme14.xml.rels><?xml version="1.0" encoding="UTF-8"?>
<Relationships xmlns="http://schemas.openxmlformats.org/package/2006/relationships"><Relationship Id="rId1" Type="http://schemas.openxmlformats.org/officeDocument/2006/relationships/image" Target="../media/image1.jpeg"/>
</Relationships>
</file>

<file path=ppt/theme/_rels/theme15.xml.rels><?xml version="1.0" encoding="UTF-8"?>
<Relationships xmlns="http://schemas.openxmlformats.org/package/2006/relationships"><Relationship Id="rId1" Type="http://schemas.openxmlformats.org/officeDocument/2006/relationships/image" Target="../media/image1.jpeg"/>
</Relationships>
</file>

<file path=ppt/theme/_rels/theme16.xml.rels><?xml version="1.0" encoding="UTF-8"?>
<Relationships xmlns="http://schemas.openxmlformats.org/package/2006/relationships"><Relationship Id="rId1" Type="http://schemas.openxmlformats.org/officeDocument/2006/relationships/image" Target="../media/image1.jpeg"/>
</Relationships>
</file>

<file path=ppt/theme/_rels/theme17.xml.rels><?xml version="1.0" encoding="UTF-8"?>
<Relationships xmlns="http://schemas.openxmlformats.org/package/2006/relationships"><Relationship Id="rId1" Type="http://schemas.openxmlformats.org/officeDocument/2006/relationships/image" Target="../media/image1.jpeg"/>
</Relationships>
</file>

<file path=ppt/theme/_rels/theme2.xml.rels><?xml version="1.0" encoding="UTF-8"?>
<Relationships xmlns="http://schemas.openxmlformats.org/package/2006/relationships"><Relationship Id="rId1" Type="http://schemas.openxmlformats.org/officeDocument/2006/relationships/image" Target="../media/image1.jpeg"/>
</Relationships>
</file>

<file path=ppt/theme/_rels/theme3.xml.rels><?xml version="1.0" encoding="UTF-8"?>
<Relationships xmlns="http://schemas.openxmlformats.org/package/2006/relationships"><Relationship Id="rId1" Type="http://schemas.openxmlformats.org/officeDocument/2006/relationships/image" Target="../media/image1.jpeg"/>
</Relationships>
</file>

<file path=ppt/theme/_rels/theme4.xml.rels><?xml version="1.0" encoding="UTF-8"?>
<Relationships xmlns="http://schemas.openxmlformats.org/package/2006/relationships"><Relationship Id="rId1" Type="http://schemas.openxmlformats.org/officeDocument/2006/relationships/image" Target="../media/image1.jpeg"/>
</Relationships>
</file>

<file path=ppt/theme/_rels/theme5.xml.rels><?xml version="1.0" encoding="UTF-8"?>
<Relationships xmlns="http://schemas.openxmlformats.org/package/2006/relationships"><Relationship Id="rId1" Type="http://schemas.openxmlformats.org/officeDocument/2006/relationships/image" Target="../media/image1.jpeg"/>
</Relationships>
</file>

<file path=ppt/theme/_rels/theme6.xml.rels><?xml version="1.0" encoding="UTF-8"?>
<Relationships xmlns="http://schemas.openxmlformats.org/package/2006/relationships"><Relationship Id="rId1" Type="http://schemas.openxmlformats.org/officeDocument/2006/relationships/image" Target="../media/image1.jpeg"/>
</Relationships>
</file>

<file path=ppt/theme/_rels/theme7.xml.rels><?xml version="1.0" encoding="UTF-8"?>
<Relationships xmlns="http://schemas.openxmlformats.org/package/2006/relationships"><Relationship Id="rId1" Type="http://schemas.openxmlformats.org/officeDocument/2006/relationships/image" Target="../media/image1.jpeg"/>
</Relationships>
</file>

<file path=ppt/theme/_rels/theme8.xml.rels><?xml version="1.0" encoding="UTF-8"?>
<Relationships xmlns="http://schemas.openxmlformats.org/package/2006/relationships"><Relationship Id="rId1" Type="http://schemas.openxmlformats.org/officeDocument/2006/relationships/image" Target="../media/image1.jpeg"/>
</Relationships>
</file>

<file path=ppt/theme/_rels/theme9.xml.rels><?xml version="1.0" encoding="UTF-8"?>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pitchFamily="0" charset="1"/>
        <a:ea typeface=""/>
        <a:cs typeface=""/>
      </a:majorFont>
      <a:minorFont>
        <a:latin typeface="Century Gothic" panose="020B0502020202020204" pitchFamily="0" charset="1"/>
        <a:ea typeface=""/>
        <a:cs typeface=""/>
      </a:minorFont>
    </a:fontScheme>
    <a:fmtScheme>
      <a:fillStyleLst>
        <a:solidFill>
          <a:schemeClr val="phClr"/>
        </a:solidFill>
        <a:gradFill>
          <a:gsLst>
            <a:gs pos="0">
              <a:schemeClr val="phClr">
                <a:tint val="64000"/>
                <a:lumMod val="118000"/>
              </a:schemeClr>
            </a:gs>
            <a:gs pos="100000">
              <a:schemeClr val="phClr">
                <a:tint val="92000"/>
                <a:lumMod val="110000"/>
              </a:schemeClr>
            </a:gs>
          </a:gsLst>
          <a:lin ang="5400000" scaled="0"/>
          <a:tileRect l="0" t="0" r="0" b="0"/>
        </a:gradFill>
        <a:gradFill>
          <a:gsLst>
            <a:gs pos="0">
              <a:schemeClr val="phClr">
                <a:tint val="98000"/>
                <a:lumMod val="114000"/>
              </a:schemeClr>
            </a:gs>
            <a:gs pos="100000">
              <a:schemeClr val="phClr">
                <a:shade val="90000"/>
                <a:lumMod val="84000"/>
              </a:schemeClr>
            </a:gs>
          </a:gsLst>
          <a:lin ang="5400000" scaled="0"/>
          <a:tileRect l="0" t="0" r="0" b="0"/>
        </a:gradFill>
      </a:fillStyleLst>
      <a:lnStyleLst>
        <a:ln w="9525" cap="rnd" cmpd="sng" algn="ctr">
          <a:prstDash val="solid"/>
        </a:ln>
        <a:ln w="19050" cap="rnd" cmpd="sng" algn="ctr">
          <a:prstDash val="solid"/>
        </a:ln>
        <a:ln w="28575"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8000"/>
                <a:lumMod val="124000"/>
              </a:schemeClr>
            </a:gs>
            <a:gs pos="100000">
              <a:schemeClr val="phClr">
                <a:shade val="76000"/>
                <a:lumMod val="56000"/>
              </a:schemeClr>
            </a:gs>
          </a:gsLst>
          <a:path path="circle">
            <a:fillToRect l="45000" t="65000" r="125000" b="100000"/>
          </a:path>
          <a:tileRect l="0" t="0" r="0" b="0"/>
        </a:gradFill>
        <a:blipFill rotWithShape="1">
          <a:blip r:embed="rId1"/>
          <a:srcRect l="0" t="0" r="0" b="0"/>
          <a:stretch>
            <a:fillRect l="0" t="0" r="0" b="0"/>
          </a:stretch>
        </a:blipFill>
      </a:bgFillStyleLst>
    </a:fmtScheme>
  </a:themeElements>
</a:theme>
</file>

<file path=ppt/theme/theme10.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pitchFamily="0" charset="1"/>
        <a:ea typeface=""/>
        <a:cs typeface=""/>
      </a:majorFont>
      <a:minorFont>
        <a:latin typeface="Century Gothic" panose="020B0502020202020204" pitchFamily="0" charset="1"/>
        <a:ea typeface=""/>
        <a:cs typeface=""/>
      </a:minorFont>
    </a:fontScheme>
    <a:fmtScheme>
      <a:fillStyleLst>
        <a:solidFill>
          <a:schemeClr val="phClr"/>
        </a:solidFill>
        <a:gradFill>
          <a:gsLst>
            <a:gs pos="0">
              <a:schemeClr val="phClr">
                <a:tint val="64000"/>
                <a:lumMod val="118000"/>
              </a:schemeClr>
            </a:gs>
            <a:gs pos="100000">
              <a:schemeClr val="phClr">
                <a:tint val="92000"/>
                <a:lumMod val="110000"/>
              </a:schemeClr>
            </a:gs>
          </a:gsLst>
          <a:lin ang="5400000" scaled="0"/>
          <a:tileRect l="0" t="0" r="0" b="0"/>
        </a:gradFill>
        <a:gradFill>
          <a:gsLst>
            <a:gs pos="0">
              <a:schemeClr val="phClr">
                <a:tint val="98000"/>
                <a:lumMod val="114000"/>
              </a:schemeClr>
            </a:gs>
            <a:gs pos="100000">
              <a:schemeClr val="phClr">
                <a:shade val="90000"/>
                <a:lumMod val="84000"/>
              </a:schemeClr>
            </a:gs>
          </a:gsLst>
          <a:lin ang="5400000" scaled="0"/>
          <a:tileRect l="0" t="0" r="0" b="0"/>
        </a:gradFill>
      </a:fillStyleLst>
      <a:lnStyleLst>
        <a:ln w="9525" cap="rnd" cmpd="sng" algn="ctr">
          <a:prstDash val="solid"/>
        </a:ln>
        <a:ln w="19050" cap="rnd" cmpd="sng" algn="ctr">
          <a:prstDash val="solid"/>
        </a:ln>
        <a:ln w="28575"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8000"/>
                <a:lumMod val="124000"/>
              </a:schemeClr>
            </a:gs>
            <a:gs pos="100000">
              <a:schemeClr val="phClr">
                <a:shade val="76000"/>
                <a:lumMod val="56000"/>
              </a:schemeClr>
            </a:gs>
          </a:gsLst>
          <a:path path="circle">
            <a:fillToRect l="45000" t="65000" r="125000" b="100000"/>
          </a:path>
          <a:tileRect l="0" t="0" r="0" b="0"/>
        </a:gradFill>
        <a:blipFill rotWithShape="1">
          <a:blip r:embed="rId1"/>
          <a:srcRect l="0" t="0" r="0" b="0"/>
          <a:stretch>
            <a:fillRect l="0" t="0" r="0" b="0"/>
          </a:stretch>
        </a:blipFill>
      </a:bgFillStyleLst>
    </a:fmtScheme>
  </a:themeElements>
</a:theme>
</file>

<file path=ppt/theme/theme11.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pitchFamily="0" charset="1"/>
        <a:ea typeface=""/>
        <a:cs typeface=""/>
      </a:majorFont>
      <a:minorFont>
        <a:latin typeface="Century Gothic" panose="020B0502020202020204" pitchFamily="0" charset="1"/>
        <a:ea typeface=""/>
        <a:cs typeface=""/>
      </a:minorFont>
    </a:fontScheme>
    <a:fmtScheme>
      <a:fillStyleLst>
        <a:solidFill>
          <a:schemeClr val="phClr"/>
        </a:solidFill>
        <a:gradFill>
          <a:gsLst>
            <a:gs pos="0">
              <a:schemeClr val="phClr">
                <a:tint val="64000"/>
                <a:lumMod val="118000"/>
              </a:schemeClr>
            </a:gs>
            <a:gs pos="100000">
              <a:schemeClr val="phClr">
                <a:tint val="92000"/>
                <a:lumMod val="110000"/>
              </a:schemeClr>
            </a:gs>
          </a:gsLst>
          <a:lin ang="5400000" scaled="0"/>
          <a:tileRect l="0" t="0" r="0" b="0"/>
        </a:gradFill>
        <a:gradFill>
          <a:gsLst>
            <a:gs pos="0">
              <a:schemeClr val="phClr">
                <a:tint val="98000"/>
                <a:lumMod val="114000"/>
              </a:schemeClr>
            </a:gs>
            <a:gs pos="100000">
              <a:schemeClr val="phClr">
                <a:shade val="90000"/>
                <a:lumMod val="84000"/>
              </a:schemeClr>
            </a:gs>
          </a:gsLst>
          <a:lin ang="5400000" scaled="0"/>
          <a:tileRect l="0" t="0" r="0" b="0"/>
        </a:gradFill>
      </a:fillStyleLst>
      <a:lnStyleLst>
        <a:ln w="9525" cap="rnd" cmpd="sng" algn="ctr">
          <a:prstDash val="solid"/>
        </a:ln>
        <a:ln w="19050" cap="rnd" cmpd="sng" algn="ctr">
          <a:prstDash val="solid"/>
        </a:ln>
        <a:ln w="28575"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8000"/>
                <a:lumMod val="124000"/>
              </a:schemeClr>
            </a:gs>
            <a:gs pos="100000">
              <a:schemeClr val="phClr">
                <a:shade val="76000"/>
                <a:lumMod val="56000"/>
              </a:schemeClr>
            </a:gs>
          </a:gsLst>
          <a:path path="circle">
            <a:fillToRect l="45000" t="65000" r="125000" b="100000"/>
          </a:path>
          <a:tileRect l="0" t="0" r="0" b="0"/>
        </a:gradFill>
        <a:blipFill rotWithShape="1">
          <a:blip r:embed="rId1"/>
          <a:srcRect l="0" t="0" r="0" b="0"/>
          <a:stretch>
            <a:fillRect l="0" t="0" r="0" b="0"/>
          </a:stretch>
        </a:blipFill>
      </a:bgFillStyleLst>
    </a:fmtScheme>
  </a:themeElements>
</a:theme>
</file>

<file path=ppt/theme/theme12.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pitchFamily="0" charset="1"/>
        <a:ea typeface=""/>
        <a:cs typeface=""/>
      </a:majorFont>
      <a:minorFont>
        <a:latin typeface="Century Gothic" panose="020B0502020202020204" pitchFamily="0" charset="1"/>
        <a:ea typeface=""/>
        <a:cs typeface=""/>
      </a:minorFont>
    </a:fontScheme>
    <a:fmtScheme>
      <a:fillStyleLst>
        <a:solidFill>
          <a:schemeClr val="phClr"/>
        </a:solidFill>
        <a:gradFill>
          <a:gsLst>
            <a:gs pos="0">
              <a:schemeClr val="phClr">
                <a:tint val="64000"/>
                <a:lumMod val="118000"/>
              </a:schemeClr>
            </a:gs>
            <a:gs pos="100000">
              <a:schemeClr val="phClr">
                <a:tint val="92000"/>
                <a:lumMod val="110000"/>
              </a:schemeClr>
            </a:gs>
          </a:gsLst>
          <a:lin ang="5400000" scaled="0"/>
          <a:tileRect l="0" t="0" r="0" b="0"/>
        </a:gradFill>
        <a:gradFill>
          <a:gsLst>
            <a:gs pos="0">
              <a:schemeClr val="phClr">
                <a:tint val="98000"/>
                <a:lumMod val="114000"/>
              </a:schemeClr>
            </a:gs>
            <a:gs pos="100000">
              <a:schemeClr val="phClr">
                <a:shade val="90000"/>
                <a:lumMod val="84000"/>
              </a:schemeClr>
            </a:gs>
          </a:gsLst>
          <a:lin ang="5400000" scaled="0"/>
          <a:tileRect l="0" t="0" r="0" b="0"/>
        </a:gradFill>
      </a:fillStyleLst>
      <a:lnStyleLst>
        <a:ln w="9525" cap="rnd" cmpd="sng" algn="ctr">
          <a:prstDash val="solid"/>
        </a:ln>
        <a:ln w="19050" cap="rnd" cmpd="sng" algn="ctr">
          <a:prstDash val="solid"/>
        </a:ln>
        <a:ln w="28575"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8000"/>
                <a:lumMod val="124000"/>
              </a:schemeClr>
            </a:gs>
            <a:gs pos="100000">
              <a:schemeClr val="phClr">
                <a:shade val="76000"/>
                <a:lumMod val="56000"/>
              </a:schemeClr>
            </a:gs>
          </a:gsLst>
          <a:path path="circle">
            <a:fillToRect l="45000" t="65000" r="125000" b="100000"/>
          </a:path>
          <a:tileRect l="0" t="0" r="0" b="0"/>
        </a:gradFill>
        <a:blipFill rotWithShape="1">
          <a:blip r:embed="rId1"/>
          <a:srcRect l="0" t="0" r="0" b="0"/>
          <a:stretch>
            <a:fillRect l="0" t="0" r="0" b="0"/>
          </a:stretch>
        </a:blipFill>
      </a:bgFillStyleLst>
    </a:fmtScheme>
  </a:themeElements>
</a:theme>
</file>

<file path=ppt/theme/theme13.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pitchFamily="0" charset="1"/>
        <a:ea typeface=""/>
        <a:cs typeface=""/>
      </a:majorFont>
      <a:minorFont>
        <a:latin typeface="Century Gothic" panose="020B0502020202020204" pitchFamily="0" charset="1"/>
        <a:ea typeface=""/>
        <a:cs typeface=""/>
      </a:minorFont>
    </a:fontScheme>
    <a:fmtScheme>
      <a:fillStyleLst>
        <a:solidFill>
          <a:schemeClr val="phClr"/>
        </a:solidFill>
        <a:gradFill>
          <a:gsLst>
            <a:gs pos="0">
              <a:schemeClr val="phClr">
                <a:tint val="64000"/>
                <a:lumMod val="118000"/>
              </a:schemeClr>
            </a:gs>
            <a:gs pos="100000">
              <a:schemeClr val="phClr">
                <a:tint val="92000"/>
                <a:lumMod val="110000"/>
              </a:schemeClr>
            </a:gs>
          </a:gsLst>
          <a:lin ang="5400000" scaled="0"/>
          <a:tileRect l="0" t="0" r="0" b="0"/>
        </a:gradFill>
        <a:gradFill>
          <a:gsLst>
            <a:gs pos="0">
              <a:schemeClr val="phClr">
                <a:tint val="98000"/>
                <a:lumMod val="114000"/>
              </a:schemeClr>
            </a:gs>
            <a:gs pos="100000">
              <a:schemeClr val="phClr">
                <a:shade val="90000"/>
                <a:lumMod val="84000"/>
              </a:schemeClr>
            </a:gs>
          </a:gsLst>
          <a:lin ang="5400000" scaled="0"/>
          <a:tileRect l="0" t="0" r="0" b="0"/>
        </a:gradFill>
      </a:fillStyleLst>
      <a:lnStyleLst>
        <a:ln w="9525" cap="rnd" cmpd="sng" algn="ctr">
          <a:prstDash val="solid"/>
        </a:ln>
        <a:ln w="19050" cap="rnd" cmpd="sng" algn="ctr">
          <a:prstDash val="solid"/>
        </a:ln>
        <a:ln w="28575"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8000"/>
                <a:lumMod val="124000"/>
              </a:schemeClr>
            </a:gs>
            <a:gs pos="100000">
              <a:schemeClr val="phClr">
                <a:shade val="76000"/>
                <a:lumMod val="56000"/>
              </a:schemeClr>
            </a:gs>
          </a:gsLst>
          <a:path path="circle">
            <a:fillToRect l="45000" t="65000" r="125000" b="100000"/>
          </a:path>
          <a:tileRect l="0" t="0" r="0" b="0"/>
        </a:gradFill>
        <a:blipFill rotWithShape="1">
          <a:blip r:embed="rId1"/>
          <a:srcRect l="0" t="0" r="0" b="0"/>
          <a:stretch>
            <a:fillRect l="0" t="0" r="0" b="0"/>
          </a:stretch>
        </a:blipFill>
      </a:bgFillStyleLst>
    </a:fmtScheme>
  </a:themeElements>
</a:theme>
</file>

<file path=ppt/theme/theme14.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pitchFamily="0" charset="1"/>
        <a:ea typeface=""/>
        <a:cs typeface=""/>
      </a:majorFont>
      <a:minorFont>
        <a:latin typeface="Century Gothic" panose="020B0502020202020204" pitchFamily="0" charset="1"/>
        <a:ea typeface=""/>
        <a:cs typeface=""/>
      </a:minorFont>
    </a:fontScheme>
    <a:fmtScheme>
      <a:fillStyleLst>
        <a:solidFill>
          <a:schemeClr val="phClr"/>
        </a:solidFill>
        <a:gradFill>
          <a:gsLst>
            <a:gs pos="0">
              <a:schemeClr val="phClr">
                <a:tint val="64000"/>
                <a:lumMod val="118000"/>
              </a:schemeClr>
            </a:gs>
            <a:gs pos="100000">
              <a:schemeClr val="phClr">
                <a:tint val="92000"/>
                <a:lumMod val="110000"/>
              </a:schemeClr>
            </a:gs>
          </a:gsLst>
          <a:lin ang="5400000" scaled="0"/>
          <a:tileRect l="0" t="0" r="0" b="0"/>
        </a:gradFill>
        <a:gradFill>
          <a:gsLst>
            <a:gs pos="0">
              <a:schemeClr val="phClr">
                <a:tint val="98000"/>
                <a:lumMod val="114000"/>
              </a:schemeClr>
            </a:gs>
            <a:gs pos="100000">
              <a:schemeClr val="phClr">
                <a:shade val="90000"/>
                <a:lumMod val="84000"/>
              </a:schemeClr>
            </a:gs>
          </a:gsLst>
          <a:lin ang="5400000" scaled="0"/>
          <a:tileRect l="0" t="0" r="0" b="0"/>
        </a:gradFill>
      </a:fillStyleLst>
      <a:lnStyleLst>
        <a:ln w="9525" cap="rnd" cmpd="sng" algn="ctr">
          <a:prstDash val="solid"/>
        </a:ln>
        <a:ln w="19050" cap="rnd" cmpd="sng" algn="ctr">
          <a:prstDash val="solid"/>
        </a:ln>
        <a:ln w="28575"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8000"/>
                <a:lumMod val="124000"/>
              </a:schemeClr>
            </a:gs>
            <a:gs pos="100000">
              <a:schemeClr val="phClr">
                <a:shade val="76000"/>
                <a:lumMod val="56000"/>
              </a:schemeClr>
            </a:gs>
          </a:gsLst>
          <a:path path="circle">
            <a:fillToRect l="45000" t="65000" r="125000" b="100000"/>
          </a:path>
          <a:tileRect l="0" t="0" r="0" b="0"/>
        </a:gradFill>
        <a:blipFill rotWithShape="1">
          <a:blip r:embed="rId1"/>
          <a:srcRect l="0" t="0" r="0" b="0"/>
          <a:stretch>
            <a:fillRect l="0" t="0" r="0" b="0"/>
          </a:stretch>
        </a:blipFill>
      </a:bgFillStyleLst>
    </a:fmtScheme>
  </a:themeElements>
</a:theme>
</file>

<file path=ppt/theme/theme15.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pitchFamily="0" charset="1"/>
        <a:ea typeface=""/>
        <a:cs typeface=""/>
      </a:majorFont>
      <a:minorFont>
        <a:latin typeface="Century Gothic" panose="020B0502020202020204" pitchFamily="0" charset="1"/>
        <a:ea typeface=""/>
        <a:cs typeface=""/>
      </a:minorFont>
    </a:fontScheme>
    <a:fmtScheme>
      <a:fillStyleLst>
        <a:solidFill>
          <a:schemeClr val="phClr"/>
        </a:solidFill>
        <a:gradFill>
          <a:gsLst>
            <a:gs pos="0">
              <a:schemeClr val="phClr">
                <a:tint val="64000"/>
                <a:lumMod val="118000"/>
              </a:schemeClr>
            </a:gs>
            <a:gs pos="100000">
              <a:schemeClr val="phClr">
                <a:tint val="92000"/>
                <a:lumMod val="110000"/>
              </a:schemeClr>
            </a:gs>
          </a:gsLst>
          <a:lin ang="5400000" scaled="0"/>
          <a:tileRect l="0" t="0" r="0" b="0"/>
        </a:gradFill>
        <a:gradFill>
          <a:gsLst>
            <a:gs pos="0">
              <a:schemeClr val="phClr">
                <a:tint val="98000"/>
                <a:lumMod val="114000"/>
              </a:schemeClr>
            </a:gs>
            <a:gs pos="100000">
              <a:schemeClr val="phClr">
                <a:shade val="90000"/>
                <a:lumMod val="84000"/>
              </a:schemeClr>
            </a:gs>
          </a:gsLst>
          <a:lin ang="5400000" scaled="0"/>
          <a:tileRect l="0" t="0" r="0" b="0"/>
        </a:gradFill>
      </a:fillStyleLst>
      <a:lnStyleLst>
        <a:ln w="9525" cap="rnd" cmpd="sng" algn="ctr">
          <a:prstDash val="solid"/>
        </a:ln>
        <a:ln w="19050" cap="rnd" cmpd="sng" algn="ctr">
          <a:prstDash val="solid"/>
        </a:ln>
        <a:ln w="28575"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8000"/>
                <a:lumMod val="124000"/>
              </a:schemeClr>
            </a:gs>
            <a:gs pos="100000">
              <a:schemeClr val="phClr">
                <a:shade val="76000"/>
                <a:lumMod val="56000"/>
              </a:schemeClr>
            </a:gs>
          </a:gsLst>
          <a:path path="circle">
            <a:fillToRect l="45000" t="65000" r="125000" b="100000"/>
          </a:path>
          <a:tileRect l="0" t="0" r="0" b="0"/>
        </a:gradFill>
        <a:blipFill rotWithShape="1">
          <a:blip r:embed="rId1"/>
          <a:srcRect l="0" t="0" r="0" b="0"/>
          <a:stretch>
            <a:fillRect l="0" t="0" r="0" b="0"/>
          </a:stretch>
        </a:blipFill>
      </a:bgFillStyleLst>
    </a:fmtScheme>
  </a:themeElements>
</a:theme>
</file>

<file path=ppt/theme/theme16.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pitchFamily="0" charset="1"/>
        <a:ea typeface=""/>
        <a:cs typeface=""/>
      </a:majorFont>
      <a:minorFont>
        <a:latin typeface="Century Gothic" panose="020B0502020202020204" pitchFamily="0" charset="1"/>
        <a:ea typeface=""/>
        <a:cs typeface=""/>
      </a:minorFont>
    </a:fontScheme>
    <a:fmtScheme>
      <a:fillStyleLst>
        <a:solidFill>
          <a:schemeClr val="phClr"/>
        </a:solidFill>
        <a:gradFill>
          <a:gsLst>
            <a:gs pos="0">
              <a:schemeClr val="phClr">
                <a:tint val="64000"/>
                <a:lumMod val="118000"/>
              </a:schemeClr>
            </a:gs>
            <a:gs pos="100000">
              <a:schemeClr val="phClr">
                <a:tint val="92000"/>
                <a:lumMod val="110000"/>
              </a:schemeClr>
            </a:gs>
          </a:gsLst>
          <a:lin ang="5400000" scaled="0"/>
          <a:tileRect l="0" t="0" r="0" b="0"/>
        </a:gradFill>
        <a:gradFill>
          <a:gsLst>
            <a:gs pos="0">
              <a:schemeClr val="phClr">
                <a:tint val="98000"/>
                <a:lumMod val="114000"/>
              </a:schemeClr>
            </a:gs>
            <a:gs pos="100000">
              <a:schemeClr val="phClr">
                <a:shade val="90000"/>
                <a:lumMod val="84000"/>
              </a:schemeClr>
            </a:gs>
          </a:gsLst>
          <a:lin ang="5400000" scaled="0"/>
          <a:tileRect l="0" t="0" r="0" b="0"/>
        </a:gradFill>
      </a:fillStyleLst>
      <a:lnStyleLst>
        <a:ln w="9525" cap="rnd" cmpd="sng" algn="ctr">
          <a:prstDash val="solid"/>
        </a:ln>
        <a:ln w="19050" cap="rnd" cmpd="sng" algn="ctr">
          <a:prstDash val="solid"/>
        </a:ln>
        <a:ln w="28575"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8000"/>
                <a:lumMod val="124000"/>
              </a:schemeClr>
            </a:gs>
            <a:gs pos="100000">
              <a:schemeClr val="phClr">
                <a:shade val="76000"/>
                <a:lumMod val="56000"/>
              </a:schemeClr>
            </a:gs>
          </a:gsLst>
          <a:path path="circle">
            <a:fillToRect l="45000" t="65000" r="125000" b="100000"/>
          </a:path>
          <a:tileRect l="0" t="0" r="0" b="0"/>
        </a:gradFill>
        <a:blipFill rotWithShape="1">
          <a:blip r:embed="rId1"/>
          <a:srcRect l="0" t="0" r="0" b="0"/>
          <a:stretch>
            <a:fillRect l="0" t="0" r="0" b="0"/>
          </a:stretch>
        </a:blipFill>
      </a:bgFillStyleLst>
    </a:fmtScheme>
  </a:themeElements>
</a:theme>
</file>

<file path=ppt/theme/theme17.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pitchFamily="0" charset="1"/>
        <a:ea typeface=""/>
        <a:cs typeface=""/>
      </a:majorFont>
      <a:minorFont>
        <a:latin typeface="Century Gothic" panose="020B0502020202020204" pitchFamily="0" charset="1"/>
        <a:ea typeface=""/>
        <a:cs typeface=""/>
      </a:minorFont>
    </a:fontScheme>
    <a:fmtScheme>
      <a:fillStyleLst>
        <a:solidFill>
          <a:schemeClr val="phClr"/>
        </a:solidFill>
        <a:gradFill>
          <a:gsLst>
            <a:gs pos="0">
              <a:schemeClr val="phClr">
                <a:tint val="64000"/>
                <a:lumMod val="118000"/>
              </a:schemeClr>
            </a:gs>
            <a:gs pos="100000">
              <a:schemeClr val="phClr">
                <a:tint val="92000"/>
                <a:lumMod val="110000"/>
              </a:schemeClr>
            </a:gs>
          </a:gsLst>
          <a:lin ang="5400000" scaled="0"/>
          <a:tileRect l="0" t="0" r="0" b="0"/>
        </a:gradFill>
        <a:gradFill>
          <a:gsLst>
            <a:gs pos="0">
              <a:schemeClr val="phClr">
                <a:tint val="98000"/>
                <a:lumMod val="114000"/>
              </a:schemeClr>
            </a:gs>
            <a:gs pos="100000">
              <a:schemeClr val="phClr">
                <a:shade val="90000"/>
                <a:lumMod val="84000"/>
              </a:schemeClr>
            </a:gs>
          </a:gsLst>
          <a:lin ang="5400000" scaled="0"/>
          <a:tileRect l="0" t="0" r="0" b="0"/>
        </a:gradFill>
      </a:fillStyleLst>
      <a:lnStyleLst>
        <a:ln w="9525" cap="rnd" cmpd="sng" algn="ctr">
          <a:prstDash val="solid"/>
        </a:ln>
        <a:ln w="19050" cap="rnd" cmpd="sng" algn="ctr">
          <a:prstDash val="solid"/>
        </a:ln>
        <a:ln w="28575"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8000"/>
                <a:lumMod val="124000"/>
              </a:schemeClr>
            </a:gs>
            <a:gs pos="100000">
              <a:schemeClr val="phClr">
                <a:shade val="76000"/>
                <a:lumMod val="56000"/>
              </a:schemeClr>
            </a:gs>
          </a:gsLst>
          <a:path path="circle">
            <a:fillToRect l="45000" t="65000" r="125000" b="100000"/>
          </a:path>
          <a:tileRect l="0" t="0" r="0" b="0"/>
        </a:gradFill>
        <a:blipFill rotWithShape="1">
          <a:blip r:embed="rId1"/>
          <a:srcRect l="0" t="0" r="0" b="0"/>
          <a:stretch>
            <a:fillRect l="0" t="0" r="0" b="0"/>
          </a:stretch>
        </a:blipFill>
      </a:bgFillStyleLst>
    </a:fmtScheme>
  </a:themeElements>
</a:theme>
</file>

<file path=ppt/theme/theme2.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pitchFamily="0" charset="1"/>
        <a:ea typeface=""/>
        <a:cs typeface=""/>
      </a:majorFont>
      <a:minorFont>
        <a:latin typeface="Century Gothic" panose="020B0502020202020204" pitchFamily="0" charset="1"/>
        <a:ea typeface=""/>
        <a:cs typeface=""/>
      </a:minorFont>
    </a:fontScheme>
    <a:fmtScheme>
      <a:fillStyleLst>
        <a:solidFill>
          <a:schemeClr val="phClr"/>
        </a:solidFill>
        <a:gradFill>
          <a:gsLst>
            <a:gs pos="0">
              <a:schemeClr val="phClr">
                <a:tint val="64000"/>
                <a:lumMod val="118000"/>
              </a:schemeClr>
            </a:gs>
            <a:gs pos="100000">
              <a:schemeClr val="phClr">
                <a:tint val="92000"/>
                <a:lumMod val="110000"/>
              </a:schemeClr>
            </a:gs>
          </a:gsLst>
          <a:lin ang="5400000" scaled="0"/>
          <a:tileRect l="0" t="0" r="0" b="0"/>
        </a:gradFill>
        <a:gradFill>
          <a:gsLst>
            <a:gs pos="0">
              <a:schemeClr val="phClr">
                <a:tint val="98000"/>
                <a:lumMod val="114000"/>
              </a:schemeClr>
            </a:gs>
            <a:gs pos="100000">
              <a:schemeClr val="phClr">
                <a:shade val="90000"/>
                <a:lumMod val="84000"/>
              </a:schemeClr>
            </a:gs>
          </a:gsLst>
          <a:lin ang="5400000" scaled="0"/>
          <a:tileRect l="0" t="0" r="0" b="0"/>
        </a:gradFill>
      </a:fillStyleLst>
      <a:lnStyleLst>
        <a:ln w="9525" cap="rnd" cmpd="sng" algn="ctr">
          <a:prstDash val="solid"/>
        </a:ln>
        <a:ln w="19050" cap="rnd" cmpd="sng" algn="ctr">
          <a:prstDash val="solid"/>
        </a:ln>
        <a:ln w="28575"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8000"/>
                <a:lumMod val="124000"/>
              </a:schemeClr>
            </a:gs>
            <a:gs pos="100000">
              <a:schemeClr val="phClr">
                <a:shade val="76000"/>
                <a:lumMod val="56000"/>
              </a:schemeClr>
            </a:gs>
          </a:gsLst>
          <a:path path="circle">
            <a:fillToRect l="45000" t="65000" r="125000" b="100000"/>
          </a:path>
          <a:tileRect l="0" t="0" r="0" b="0"/>
        </a:gradFill>
        <a:blipFill rotWithShape="1">
          <a:blip r:embed="rId1"/>
          <a:srcRect l="0" t="0" r="0" b="0"/>
          <a:stretch>
            <a:fillRect l="0" t="0" r="0" b="0"/>
          </a:stretch>
        </a:blipFill>
      </a:bgFillStyleLst>
    </a:fmtScheme>
  </a:themeElements>
</a:theme>
</file>

<file path=ppt/theme/theme3.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pitchFamily="0" charset="1"/>
        <a:ea typeface=""/>
        <a:cs typeface=""/>
      </a:majorFont>
      <a:minorFont>
        <a:latin typeface="Century Gothic" panose="020B0502020202020204" pitchFamily="0" charset="1"/>
        <a:ea typeface=""/>
        <a:cs typeface=""/>
      </a:minorFont>
    </a:fontScheme>
    <a:fmtScheme>
      <a:fillStyleLst>
        <a:solidFill>
          <a:schemeClr val="phClr"/>
        </a:solidFill>
        <a:gradFill>
          <a:gsLst>
            <a:gs pos="0">
              <a:schemeClr val="phClr">
                <a:tint val="64000"/>
                <a:lumMod val="118000"/>
              </a:schemeClr>
            </a:gs>
            <a:gs pos="100000">
              <a:schemeClr val="phClr">
                <a:tint val="92000"/>
                <a:lumMod val="110000"/>
              </a:schemeClr>
            </a:gs>
          </a:gsLst>
          <a:lin ang="5400000" scaled="0"/>
          <a:tileRect l="0" t="0" r="0" b="0"/>
        </a:gradFill>
        <a:gradFill>
          <a:gsLst>
            <a:gs pos="0">
              <a:schemeClr val="phClr">
                <a:tint val="98000"/>
                <a:lumMod val="114000"/>
              </a:schemeClr>
            </a:gs>
            <a:gs pos="100000">
              <a:schemeClr val="phClr">
                <a:shade val="90000"/>
                <a:lumMod val="84000"/>
              </a:schemeClr>
            </a:gs>
          </a:gsLst>
          <a:lin ang="5400000" scaled="0"/>
          <a:tileRect l="0" t="0" r="0" b="0"/>
        </a:gradFill>
      </a:fillStyleLst>
      <a:lnStyleLst>
        <a:ln w="9525" cap="rnd" cmpd="sng" algn="ctr">
          <a:prstDash val="solid"/>
        </a:ln>
        <a:ln w="19050" cap="rnd" cmpd="sng" algn="ctr">
          <a:prstDash val="solid"/>
        </a:ln>
        <a:ln w="28575"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8000"/>
                <a:lumMod val="124000"/>
              </a:schemeClr>
            </a:gs>
            <a:gs pos="100000">
              <a:schemeClr val="phClr">
                <a:shade val="76000"/>
                <a:lumMod val="56000"/>
              </a:schemeClr>
            </a:gs>
          </a:gsLst>
          <a:path path="circle">
            <a:fillToRect l="45000" t="65000" r="125000" b="100000"/>
          </a:path>
          <a:tileRect l="0" t="0" r="0" b="0"/>
        </a:gradFill>
        <a:blipFill rotWithShape="1">
          <a:blip r:embed="rId1"/>
          <a:srcRect l="0" t="0" r="0" b="0"/>
          <a:stretch>
            <a:fillRect l="0" t="0" r="0" b="0"/>
          </a:stretch>
        </a:blipFill>
      </a:bgFillStyleLst>
    </a:fmtScheme>
  </a:themeElements>
</a:theme>
</file>

<file path=ppt/theme/theme4.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pitchFamily="0" charset="1"/>
        <a:ea typeface=""/>
        <a:cs typeface=""/>
      </a:majorFont>
      <a:minorFont>
        <a:latin typeface="Century Gothic" panose="020B0502020202020204" pitchFamily="0" charset="1"/>
        <a:ea typeface=""/>
        <a:cs typeface=""/>
      </a:minorFont>
    </a:fontScheme>
    <a:fmtScheme>
      <a:fillStyleLst>
        <a:solidFill>
          <a:schemeClr val="phClr"/>
        </a:solidFill>
        <a:gradFill>
          <a:gsLst>
            <a:gs pos="0">
              <a:schemeClr val="phClr">
                <a:tint val="64000"/>
                <a:lumMod val="118000"/>
              </a:schemeClr>
            </a:gs>
            <a:gs pos="100000">
              <a:schemeClr val="phClr">
                <a:tint val="92000"/>
                <a:lumMod val="110000"/>
              </a:schemeClr>
            </a:gs>
          </a:gsLst>
          <a:lin ang="5400000" scaled="0"/>
          <a:tileRect l="0" t="0" r="0" b="0"/>
        </a:gradFill>
        <a:gradFill>
          <a:gsLst>
            <a:gs pos="0">
              <a:schemeClr val="phClr">
                <a:tint val="98000"/>
                <a:lumMod val="114000"/>
              </a:schemeClr>
            </a:gs>
            <a:gs pos="100000">
              <a:schemeClr val="phClr">
                <a:shade val="90000"/>
                <a:lumMod val="84000"/>
              </a:schemeClr>
            </a:gs>
          </a:gsLst>
          <a:lin ang="5400000" scaled="0"/>
          <a:tileRect l="0" t="0" r="0" b="0"/>
        </a:gradFill>
      </a:fillStyleLst>
      <a:lnStyleLst>
        <a:ln w="9525" cap="rnd" cmpd="sng" algn="ctr">
          <a:prstDash val="solid"/>
        </a:ln>
        <a:ln w="19050" cap="rnd" cmpd="sng" algn="ctr">
          <a:prstDash val="solid"/>
        </a:ln>
        <a:ln w="28575"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8000"/>
                <a:lumMod val="124000"/>
              </a:schemeClr>
            </a:gs>
            <a:gs pos="100000">
              <a:schemeClr val="phClr">
                <a:shade val="76000"/>
                <a:lumMod val="56000"/>
              </a:schemeClr>
            </a:gs>
          </a:gsLst>
          <a:path path="circle">
            <a:fillToRect l="45000" t="65000" r="125000" b="100000"/>
          </a:path>
          <a:tileRect l="0" t="0" r="0" b="0"/>
        </a:gradFill>
        <a:blipFill rotWithShape="1">
          <a:blip r:embed="rId1"/>
          <a:srcRect l="0" t="0" r="0" b="0"/>
          <a:stretch>
            <a:fillRect l="0" t="0" r="0" b="0"/>
          </a:stretch>
        </a:blipFill>
      </a:bgFillStyleLst>
    </a:fmtScheme>
  </a:themeElements>
</a:theme>
</file>

<file path=ppt/theme/theme5.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pitchFamily="0" charset="1"/>
        <a:ea typeface=""/>
        <a:cs typeface=""/>
      </a:majorFont>
      <a:minorFont>
        <a:latin typeface="Century Gothic" panose="020B0502020202020204" pitchFamily="0" charset="1"/>
        <a:ea typeface=""/>
        <a:cs typeface=""/>
      </a:minorFont>
    </a:fontScheme>
    <a:fmtScheme>
      <a:fillStyleLst>
        <a:solidFill>
          <a:schemeClr val="phClr"/>
        </a:solidFill>
        <a:gradFill>
          <a:gsLst>
            <a:gs pos="0">
              <a:schemeClr val="phClr">
                <a:tint val="64000"/>
                <a:lumMod val="118000"/>
              </a:schemeClr>
            </a:gs>
            <a:gs pos="100000">
              <a:schemeClr val="phClr">
                <a:tint val="92000"/>
                <a:lumMod val="110000"/>
              </a:schemeClr>
            </a:gs>
          </a:gsLst>
          <a:lin ang="5400000" scaled="0"/>
          <a:tileRect l="0" t="0" r="0" b="0"/>
        </a:gradFill>
        <a:gradFill>
          <a:gsLst>
            <a:gs pos="0">
              <a:schemeClr val="phClr">
                <a:tint val="98000"/>
                <a:lumMod val="114000"/>
              </a:schemeClr>
            </a:gs>
            <a:gs pos="100000">
              <a:schemeClr val="phClr">
                <a:shade val="90000"/>
                <a:lumMod val="84000"/>
              </a:schemeClr>
            </a:gs>
          </a:gsLst>
          <a:lin ang="5400000" scaled="0"/>
          <a:tileRect l="0" t="0" r="0" b="0"/>
        </a:gradFill>
      </a:fillStyleLst>
      <a:lnStyleLst>
        <a:ln w="9525" cap="rnd" cmpd="sng" algn="ctr">
          <a:prstDash val="solid"/>
        </a:ln>
        <a:ln w="19050" cap="rnd" cmpd="sng" algn="ctr">
          <a:prstDash val="solid"/>
        </a:ln>
        <a:ln w="28575"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8000"/>
                <a:lumMod val="124000"/>
              </a:schemeClr>
            </a:gs>
            <a:gs pos="100000">
              <a:schemeClr val="phClr">
                <a:shade val="76000"/>
                <a:lumMod val="56000"/>
              </a:schemeClr>
            </a:gs>
          </a:gsLst>
          <a:path path="circle">
            <a:fillToRect l="45000" t="65000" r="125000" b="100000"/>
          </a:path>
          <a:tileRect l="0" t="0" r="0" b="0"/>
        </a:gradFill>
        <a:blipFill rotWithShape="1">
          <a:blip r:embed="rId1"/>
          <a:srcRect l="0" t="0" r="0" b="0"/>
          <a:stretch>
            <a:fillRect l="0" t="0" r="0" b="0"/>
          </a:stretch>
        </a:blipFill>
      </a:bgFillStyleLst>
    </a:fmtScheme>
  </a:themeElements>
</a:theme>
</file>

<file path=ppt/theme/theme6.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pitchFamily="0" charset="1"/>
        <a:ea typeface=""/>
        <a:cs typeface=""/>
      </a:majorFont>
      <a:minorFont>
        <a:latin typeface="Century Gothic" panose="020B0502020202020204" pitchFamily="0" charset="1"/>
        <a:ea typeface=""/>
        <a:cs typeface=""/>
      </a:minorFont>
    </a:fontScheme>
    <a:fmtScheme>
      <a:fillStyleLst>
        <a:solidFill>
          <a:schemeClr val="phClr"/>
        </a:solidFill>
        <a:gradFill>
          <a:gsLst>
            <a:gs pos="0">
              <a:schemeClr val="phClr">
                <a:tint val="64000"/>
                <a:lumMod val="118000"/>
              </a:schemeClr>
            </a:gs>
            <a:gs pos="100000">
              <a:schemeClr val="phClr">
                <a:tint val="92000"/>
                <a:lumMod val="110000"/>
              </a:schemeClr>
            </a:gs>
          </a:gsLst>
          <a:lin ang="5400000" scaled="0"/>
          <a:tileRect l="0" t="0" r="0" b="0"/>
        </a:gradFill>
        <a:gradFill>
          <a:gsLst>
            <a:gs pos="0">
              <a:schemeClr val="phClr">
                <a:tint val="98000"/>
                <a:lumMod val="114000"/>
              </a:schemeClr>
            </a:gs>
            <a:gs pos="100000">
              <a:schemeClr val="phClr">
                <a:shade val="90000"/>
                <a:lumMod val="84000"/>
              </a:schemeClr>
            </a:gs>
          </a:gsLst>
          <a:lin ang="5400000" scaled="0"/>
          <a:tileRect l="0" t="0" r="0" b="0"/>
        </a:gradFill>
      </a:fillStyleLst>
      <a:lnStyleLst>
        <a:ln w="9525" cap="rnd" cmpd="sng" algn="ctr">
          <a:prstDash val="solid"/>
        </a:ln>
        <a:ln w="19050" cap="rnd" cmpd="sng" algn="ctr">
          <a:prstDash val="solid"/>
        </a:ln>
        <a:ln w="28575"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8000"/>
                <a:lumMod val="124000"/>
              </a:schemeClr>
            </a:gs>
            <a:gs pos="100000">
              <a:schemeClr val="phClr">
                <a:shade val="76000"/>
                <a:lumMod val="56000"/>
              </a:schemeClr>
            </a:gs>
          </a:gsLst>
          <a:path path="circle">
            <a:fillToRect l="45000" t="65000" r="125000" b="100000"/>
          </a:path>
          <a:tileRect l="0" t="0" r="0" b="0"/>
        </a:gradFill>
        <a:blipFill rotWithShape="1">
          <a:blip r:embed="rId1"/>
          <a:srcRect l="0" t="0" r="0" b="0"/>
          <a:stretch>
            <a:fillRect l="0" t="0" r="0" b="0"/>
          </a:stretch>
        </a:blipFill>
      </a:bgFillStyleLst>
    </a:fmtScheme>
  </a:themeElements>
</a:theme>
</file>

<file path=ppt/theme/theme7.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pitchFamily="0" charset="1"/>
        <a:ea typeface=""/>
        <a:cs typeface=""/>
      </a:majorFont>
      <a:minorFont>
        <a:latin typeface="Century Gothic" panose="020B0502020202020204" pitchFamily="0" charset="1"/>
        <a:ea typeface=""/>
        <a:cs typeface=""/>
      </a:minorFont>
    </a:fontScheme>
    <a:fmtScheme>
      <a:fillStyleLst>
        <a:solidFill>
          <a:schemeClr val="phClr"/>
        </a:solidFill>
        <a:gradFill>
          <a:gsLst>
            <a:gs pos="0">
              <a:schemeClr val="phClr">
                <a:tint val="64000"/>
                <a:lumMod val="118000"/>
              </a:schemeClr>
            </a:gs>
            <a:gs pos="100000">
              <a:schemeClr val="phClr">
                <a:tint val="92000"/>
                <a:lumMod val="110000"/>
              </a:schemeClr>
            </a:gs>
          </a:gsLst>
          <a:lin ang="5400000" scaled="0"/>
          <a:tileRect l="0" t="0" r="0" b="0"/>
        </a:gradFill>
        <a:gradFill>
          <a:gsLst>
            <a:gs pos="0">
              <a:schemeClr val="phClr">
                <a:tint val="98000"/>
                <a:lumMod val="114000"/>
              </a:schemeClr>
            </a:gs>
            <a:gs pos="100000">
              <a:schemeClr val="phClr">
                <a:shade val="90000"/>
                <a:lumMod val="84000"/>
              </a:schemeClr>
            </a:gs>
          </a:gsLst>
          <a:lin ang="5400000" scaled="0"/>
          <a:tileRect l="0" t="0" r="0" b="0"/>
        </a:gradFill>
      </a:fillStyleLst>
      <a:lnStyleLst>
        <a:ln w="9525" cap="rnd" cmpd="sng" algn="ctr">
          <a:prstDash val="solid"/>
        </a:ln>
        <a:ln w="19050" cap="rnd" cmpd="sng" algn="ctr">
          <a:prstDash val="solid"/>
        </a:ln>
        <a:ln w="28575"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8000"/>
                <a:lumMod val="124000"/>
              </a:schemeClr>
            </a:gs>
            <a:gs pos="100000">
              <a:schemeClr val="phClr">
                <a:shade val="76000"/>
                <a:lumMod val="56000"/>
              </a:schemeClr>
            </a:gs>
          </a:gsLst>
          <a:path path="circle">
            <a:fillToRect l="45000" t="65000" r="125000" b="100000"/>
          </a:path>
          <a:tileRect l="0" t="0" r="0" b="0"/>
        </a:gradFill>
        <a:blipFill rotWithShape="1">
          <a:blip r:embed="rId1"/>
          <a:srcRect l="0" t="0" r="0" b="0"/>
          <a:stretch>
            <a:fillRect l="0" t="0" r="0" b="0"/>
          </a:stretch>
        </a:blipFill>
      </a:bgFillStyleLst>
    </a:fmtScheme>
  </a:themeElements>
</a:theme>
</file>

<file path=ppt/theme/theme8.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pitchFamily="0" charset="1"/>
        <a:ea typeface=""/>
        <a:cs typeface=""/>
      </a:majorFont>
      <a:minorFont>
        <a:latin typeface="Century Gothic" panose="020B0502020202020204" pitchFamily="0" charset="1"/>
        <a:ea typeface=""/>
        <a:cs typeface=""/>
      </a:minorFont>
    </a:fontScheme>
    <a:fmtScheme>
      <a:fillStyleLst>
        <a:solidFill>
          <a:schemeClr val="phClr"/>
        </a:solidFill>
        <a:gradFill>
          <a:gsLst>
            <a:gs pos="0">
              <a:schemeClr val="phClr">
                <a:tint val="64000"/>
                <a:lumMod val="118000"/>
              </a:schemeClr>
            </a:gs>
            <a:gs pos="100000">
              <a:schemeClr val="phClr">
                <a:tint val="92000"/>
                <a:lumMod val="110000"/>
              </a:schemeClr>
            </a:gs>
          </a:gsLst>
          <a:lin ang="5400000" scaled="0"/>
          <a:tileRect l="0" t="0" r="0" b="0"/>
        </a:gradFill>
        <a:gradFill>
          <a:gsLst>
            <a:gs pos="0">
              <a:schemeClr val="phClr">
                <a:tint val="98000"/>
                <a:lumMod val="114000"/>
              </a:schemeClr>
            </a:gs>
            <a:gs pos="100000">
              <a:schemeClr val="phClr">
                <a:shade val="90000"/>
                <a:lumMod val="84000"/>
              </a:schemeClr>
            </a:gs>
          </a:gsLst>
          <a:lin ang="5400000" scaled="0"/>
          <a:tileRect l="0" t="0" r="0" b="0"/>
        </a:gradFill>
      </a:fillStyleLst>
      <a:lnStyleLst>
        <a:ln w="9525" cap="rnd" cmpd="sng" algn="ctr">
          <a:prstDash val="solid"/>
        </a:ln>
        <a:ln w="19050" cap="rnd" cmpd="sng" algn="ctr">
          <a:prstDash val="solid"/>
        </a:ln>
        <a:ln w="28575"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8000"/>
                <a:lumMod val="124000"/>
              </a:schemeClr>
            </a:gs>
            <a:gs pos="100000">
              <a:schemeClr val="phClr">
                <a:shade val="76000"/>
                <a:lumMod val="56000"/>
              </a:schemeClr>
            </a:gs>
          </a:gsLst>
          <a:path path="circle">
            <a:fillToRect l="45000" t="65000" r="125000" b="100000"/>
          </a:path>
          <a:tileRect l="0" t="0" r="0" b="0"/>
        </a:gradFill>
        <a:blipFill rotWithShape="1">
          <a:blip r:embed="rId1"/>
          <a:srcRect l="0" t="0" r="0" b="0"/>
          <a:stretch>
            <a:fillRect l="0" t="0" r="0" b="0"/>
          </a:stretch>
        </a:blipFill>
      </a:bgFillStyleLst>
    </a:fmtScheme>
  </a:themeElements>
</a:theme>
</file>

<file path=ppt/theme/theme9.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pitchFamily="0" charset="1"/>
        <a:ea typeface=""/>
        <a:cs typeface=""/>
      </a:majorFont>
      <a:minorFont>
        <a:latin typeface="Century Gothic" panose="020B0502020202020204" pitchFamily="0" charset="1"/>
        <a:ea typeface=""/>
        <a:cs typeface=""/>
      </a:minorFont>
    </a:fontScheme>
    <a:fmtScheme>
      <a:fillStyleLst>
        <a:solidFill>
          <a:schemeClr val="phClr"/>
        </a:solidFill>
        <a:gradFill>
          <a:gsLst>
            <a:gs pos="0">
              <a:schemeClr val="phClr">
                <a:tint val="64000"/>
                <a:lumMod val="118000"/>
              </a:schemeClr>
            </a:gs>
            <a:gs pos="100000">
              <a:schemeClr val="phClr">
                <a:tint val="92000"/>
                <a:lumMod val="110000"/>
              </a:schemeClr>
            </a:gs>
          </a:gsLst>
          <a:lin ang="5400000" scaled="0"/>
          <a:tileRect l="0" t="0" r="0" b="0"/>
        </a:gradFill>
        <a:gradFill>
          <a:gsLst>
            <a:gs pos="0">
              <a:schemeClr val="phClr">
                <a:tint val="98000"/>
                <a:lumMod val="114000"/>
              </a:schemeClr>
            </a:gs>
            <a:gs pos="100000">
              <a:schemeClr val="phClr">
                <a:shade val="90000"/>
                <a:lumMod val="84000"/>
              </a:schemeClr>
            </a:gs>
          </a:gsLst>
          <a:lin ang="5400000" scaled="0"/>
          <a:tileRect l="0" t="0" r="0" b="0"/>
        </a:gradFill>
      </a:fillStyleLst>
      <a:lnStyleLst>
        <a:ln w="9525" cap="rnd" cmpd="sng" algn="ctr">
          <a:prstDash val="solid"/>
        </a:ln>
        <a:ln w="19050" cap="rnd" cmpd="sng" algn="ctr">
          <a:prstDash val="solid"/>
        </a:ln>
        <a:ln w="28575"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8000"/>
                <a:lumMod val="124000"/>
              </a:schemeClr>
            </a:gs>
            <a:gs pos="100000">
              <a:schemeClr val="phClr">
                <a:shade val="76000"/>
                <a:lumMod val="56000"/>
              </a:schemeClr>
            </a:gs>
          </a:gsLst>
          <a:path path="circle">
            <a:fillToRect l="45000" t="65000" r="125000" b="100000"/>
          </a:path>
          <a:tileRect l="0" t="0" r="0" b="0"/>
        </a:gradFill>
        <a:blipFill rotWithShape="1">
          <a:blip r:embed="rId1"/>
          <a:srcRect l="0" t="0" r="0" b="0"/>
          <a:stretch>
            <a:fillRect l="0" t="0" r="0" b="0"/>
          </a:stretch>
        </a:blipFill>
      </a:bgFillStyleLst>
    </a:fmtScheme>
  </a:themeElements>
</a:theme>
</file>

<file path=docProps/app.xml><?xml version="1.0" encoding="utf-8"?>
<Properties xmlns="http://schemas.openxmlformats.org/officeDocument/2006/extended-properties" xmlns:vt="http://schemas.openxmlformats.org/officeDocument/2006/docPropsVTypes">
  <Template>{FCDFF82F-08A0-45F3-8B6D-A66B448A22C4}tf02900722</Template>
  <TotalTime>998</TotalTime>
  <Application>LibreOffice/24.2.2.2$Windows_X86_64 LibreOffice_project/d56cc158d8a96260b836f100ef4b4ef25d6f1a01</Application>
  <AppVersion>15.0000</AppVersion>
  <Words>342</Words>
  <Paragraphs>36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2024-02-29T11:34:37Z</dcterms:created>
  <dc:creator>aaditya saste</dc:creator>
  <dc:description/>
  <dc:language>en-US</dc:language>
  <cp:lastModifiedBy/>
  <cp:lastPrinted>2024-04-16T07:54:52Z</cp:lastPrinted>
  <dcterms:modified xsi:type="dcterms:W3CDTF">2024-04-16T07:53:52Z</dcterms:modified>
  <cp:revision>18</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11</vt:i4>
  </property>
</Properties>
</file>